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13"/>
  </p:notesMasterIdLst>
  <p:handoutMasterIdLst>
    <p:handoutMasterId r:id="rId14"/>
  </p:handoutMasterIdLst>
  <p:sldIdLst>
    <p:sldId id="256" r:id="rId2"/>
    <p:sldId id="258" r:id="rId3"/>
    <p:sldId id="259" r:id="rId4"/>
    <p:sldId id="266" r:id="rId5"/>
    <p:sldId id="267" r:id="rId6"/>
    <p:sldId id="261" r:id="rId7"/>
    <p:sldId id="264" r:id="rId8"/>
    <p:sldId id="262" r:id="rId9"/>
    <p:sldId id="265" r:id="rId10"/>
    <p:sldId id="263" r:id="rId11"/>
    <p:sldId id="268" r:id="rId12"/>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F27045-867B-F5CF-9B90-069C8E20AE5A}"/>
              </a:ext>
            </a:extLst>
          </p:cNvPr>
          <p:cNvSpPr>
            <a:spLocks noGrp="1"/>
          </p:cNvSpPr>
          <p:nvPr>
            <p:ph type="hdr" sz="quarter"/>
          </p:nvPr>
        </p:nvSpPr>
        <p:spPr>
          <a:xfrm>
            <a:off x="0" y="0"/>
            <a:ext cx="3169920" cy="480060"/>
          </a:xfrm>
          <a:prstGeom prst="rect">
            <a:avLst/>
          </a:prstGeom>
        </p:spPr>
        <p:txBody>
          <a:bodyPr vert="horz" lIns="96661" tIns="48331" rIns="96661" bIns="48331" rtlCol="0"/>
          <a:lstStyle>
            <a:lvl1pPr algn="l" eaLnBrk="1" fontAlgn="auto" hangingPunct="1">
              <a:spcBef>
                <a:spcPts val="0"/>
              </a:spcBef>
              <a:spcAft>
                <a:spcPts val="0"/>
              </a:spcAft>
              <a:defRPr sz="1300">
                <a:latin typeface="Arial" charset="0"/>
                <a:cs typeface="Arial" charset="0"/>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24820EC-058E-EC54-500C-07CBFF1A5619}"/>
              </a:ext>
            </a:extLst>
          </p:cNvPr>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eaLnBrk="1" fontAlgn="auto" hangingPunct="1">
              <a:spcBef>
                <a:spcPts val="0"/>
              </a:spcBef>
              <a:spcAft>
                <a:spcPts val="0"/>
              </a:spcAft>
              <a:defRPr sz="1300">
                <a:latin typeface="Arial" charset="0"/>
                <a:cs typeface="Arial" charset="0"/>
              </a:defRPr>
            </a:lvl1pPr>
          </a:lstStyle>
          <a:p>
            <a:pPr>
              <a:defRPr/>
            </a:pPr>
            <a:r>
              <a:rPr lang="en-US" sz="1000">
                <a:latin typeface="Arial" panose="020B0604020202020204" pitchFamily="34" charset="0"/>
                <a:cs typeface="Arial" panose="020B0604020202020204" pitchFamily="34" charset="0"/>
              </a:rPr>
              <a:t>5/28/2023 pm</a:t>
            </a:r>
          </a:p>
        </p:txBody>
      </p:sp>
      <p:sp>
        <p:nvSpPr>
          <p:cNvPr id="4" name="Footer Placeholder 3">
            <a:extLst>
              <a:ext uri="{FF2B5EF4-FFF2-40B4-BE49-F238E27FC236}">
                <a16:creationId xmlns:a16="http://schemas.microsoft.com/office/drawing/2014/main" id="{E9ECA986-CFD0-8F19-C43E-4253450C2210}"/>
              </a:ext>
            </a:extLst>
          </p:cNvPr>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eaLnBrk="1" fontAlgn="auto" hangingPunct="1">
              <a:spcBef>
                <a:spcPts val="0"/>
              </a:spcBef>
              <a:spcAft>
                <a:spcPts val="0"/>
              </a:spcAft>
              <a:defRPr sz="1300">
                <a:latin typeface="Arial" charset="0"/>
                <a:cs typeface="Arial" charset="0"/>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5DB83E1F-F5AC-21CA-3EFE-10AEE20DCBB8}"/>
              </a:ext>
            </a:extLst>
          </p:cNvPr>
          <p:cNvSpPr>
            <a:spLocks noGrp="1"/>
          </p:cNvSpPr>
          <p:nvPr>
            <p:ph type="sldNum" sz="quarter" idx="3"/>
          </p:nvPr>
        </p:nvSpPr>
        <p:spPr>
          <a:xfrm>
            <a:off x="4143587" y="9119474"/>
            <a:ext cx="3169920" cy="480060"/>
          </a:xfrm>
          <a:prstGeom prst="rect">
            <a:avLst/>
          </a:prstGeom>
        </p:spPr>
        <p:txBody>
          <a:bodyPr vert="horz" wrap="square" lIns="96661" tIns="48331" rIns="96661" bIns="48331" numCol="1" anchor="b" anchorCtr="0" compatLnSpc="1">
            <a:prstTxWarp prst="textNoShape">
              <a:avLst/>
            </a:prstTxWarp>
          </a:bodyPr>
          <a:lstStyle>
            <a:lvl1pPr algn="r" eaLnBrk="1" fontAlgn="auto" hangingPunct="1">
              <a:spcBef>
                <a:spcPts val="0"/>
              </a:spcBef>
              <a:spcAft>
                <a:spcPts val="0"/>
              </a:spcAft>
              <a:defRPr sz="1300">
                <a:latin typeface="+mn-lt"/>
              </a:defRPr>
            </a:lvl1pPr>
          </a:lstStyle>
          <a:p>
            <a:pPr>
              <a:defRPr/>
            </a:pPr>
            <a:fld id="{AD759167-540D-4D68-99E2-BE5C7E031919}"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5/28/2023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CC8F8F9-647E-4CF5-84D7-02A80F037118}" type="slidenum">
              <a:rPr lang="en-US" smtClean="0"/>
              <a:t>‹#›</a:t>
            </a:fld>
            <a:endParaRPr lang="en-US"/>
          </a:p>
        </p:txBody>
      </p:sp>
    </p:spTree>
    <p:extLst>
      <p:ext uri="{BB962C8B-B14F-4D97-AF65-F5344CB8AC3E}">
        <p14:creationId xmlns:p14="http://schemas.microsoft.com/office/powerpoint/2010/main" val="131241637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F958B8-C363-D466-0ED9-78856F996B72}"/>
              </a:ext>
            </a:extLst>
          </p:cNvPr>
          <p:cNvSpPr/>
          <p:nvPr/>
        </p:nvSpPr>
        <p:spPr>
          <a:xfrm>
            <a:off x="182563" y="182563"/>
            <a:ext cx="8778875" cy="6492875"/>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022D4C13-5FE7-2057-C3A1-B309FDAB10E9}"/>
              </a:ext>
            </a:extLst>
          </p:cNvPr>
          <p:cNvCxnSpPr/>
          <p:nvPr/>
        </p:nvCxnSpPr>
        <p:spPr>
          <a:xfrm>
            <a:off x="1484313" y="3733800"/>
            <a:ext cx="6172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8FD2CC5C-83C4-9435-1144-A756F58B6B8B}"/>
              </a:ext>
            </a:extLst>
          </p:cNvPr>
          <p:cNvSpPr>
            <a:spLocks noGrp="1"/>
          </p:cNvSpPr>
          <p:nvPr>
            <p:ph type="dt" sz="half" idx="10"/>
          </p:nvPr>
        </p:nvSpPr>
        <p:spPr/>
        <p:txBody>
          <a:bodyPr/>
          <a:lstStyle>
            <a:lvl1pPr>
              <a:defRPr>
                <a:solidFill>
                  <a:srgbClr val="FFFFFF"/>
                </a:solidFill>
              </a:defRPr>
            </a:lvl1pPr>
          </a:lstStyle>
          <a:p>
            <a:pPr>
              <a:defRPr/>
            </a:pPr>
            <a:fld id="{D6E06279-3D47-4130-948A-F73D882D26E7}" type="datetimeFigureOut">
              <a:rPr lang="en-US"/>
              <a:pPr>
                <a:defRPr/>
              </a:pPr>
              <a:t>5/29/2023</a:t>
            </a:fld>
            <a:endParaRPr lang="en-US"/>
          </a:p>
        </p:txBody>
      </p:sp>
      <p:sp>
        <p:nvSpPr>
          <p:cNvPr id="7" name="Footer Placeholder 4">
            <a:extLst>
              <a:ext uri="{FF2B5EF4-FFF2-40B4-BE49-F238E27FC236}">
                <a16:creationId xmlns:a16="http://schemas.microsoft.com/office/drawing/2014/main" id="{2750185F-2298-E602-913C-1451634B6078}"/>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8" name="Slide Number Placeholder 5">
            <a:extLst>
              <a:ext uri="{FF2B5EF4-FFF2-40B4-BE49-F238E27FC236}">
                <a16:creationId xmlns:a16="http://schemas.microsoft.com/office/drawing/2014/main" id="{1CAEF0B0-1DF8-4169-4554-9A5156042134}"/>
              </a:ext>
            </a:extLst>
          </p:cNvPr>
          <p:cNvSpPr>
            <a:spLocks noGrp="1"/>
          </p:cNvSpPr>
          <p:nvPr>
            <p:ph type="sldNum" sz="quarter" idx="12"/>
          </p:nvPr>
        </p:nvSpPr>
        <p:spPr/>
        <p:txBody>
          <a:bodyPr/>
          <a:lstStyle>
            <a:lvl1pPr>
              <a:defRPr>
                <a:solidFill>
                  <a:srgbClr val="FFFFFF"/>
                </a:solidFill>
              </a:defRPr>
            </a:lvl1pPr>
          </a:lstStyle>
          <a:p>
            <a:pPr>
              <a:defRPr/>
            </a:pPr>
            <a:fld id="{D6C24602-B6A6-463D-8C09-718CFCEDA9F0}" type="slidenum">
              <a:rPr lang="en-US" altLang="en-US"/>
              <a:pPr>
                <a:defRPr/>
              </a:pPr>
              <a:t>‹#›</a:t>
            </a:fld>
            <a:endParaRPr lang="en-US" altLang="en-US"/>
          </a:p>
        </p:txBody>
      </p:sp>
    </p:spTree>
    <p:extLst>
      <p:ext uri="{BB962C8B-B14F-4D97-AF65-F5344CB8AC3E}">
        <p14:creationId xmlns:p14="http://schemas.microsoft.com/office/powerpoint/2010/main" val="41665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EBBC973-B3A4-2509-4019-B78A7B567CCF}"/>
              </a:ext>
            </a:extLst>
          </p:cNvPr>
          <p:cNvSpPr>
            <a:spLocks noGrp="1"/>
          </p:cNvSpPr>
          <p:nvPr>
            <p:ph type="dt" sz="half" idx="10"/>
          </p:nvPr>
        </p:nvSpPr>
        <p:spPr/>
        <p:txBody>
          <a:bodyPr/>
          <a:lstStyle>
            <a:lvl1pPr>
              <a:defRPr/>
            </a:lvl1pPr>
          </a:lstStyle>
          <a:p>
            <a:pPr>
              <a:defRPr/>
            </a:pPr>
            <a:fld id="{B93FC613-1846-46C7-90AD-A759FFB2CA31}" type="datetimeFigureOut">
              <a:rPr lang="en-US"/>
              <a:pPr>
                <a:defRPr/>
              </a:pPr>
              <a:t>5/29/2023</a:t>
            </a:fld>
            <a:endParaRPr lang="en-US"/>
          </a:p>
        </p:txBody>
      </p:sp>
      <p:sp>
        <p:nvSpPr>
          <p:cNvPr id="5" name="Footer Placeholder 4">
            <a:extLst>
              <a:ext uri="{FF2B5EF4-FFF2-40B4-BE49-F238E27FC236}">
                <a16:creationId xmlns:a16="http://schemas.microsoft.com/office/drawing/2014/main" id="{23190A9A-E10F-279D-F3AB-978F21EA981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0E8553C-C9CA-3F63-EB6E-DB25C296B80F}"/>
              </a:ext>
            </a:extLst>
          </p:cNvPr>
          <p:cNvSpPr>
            <a:spLocks noGrp="1"/>
          </p:cNvSpPr>
          <p:nvPr>
            <p:ph type="sldNum" sz="quarter" idx="12"/>
          </p:nvPr>
        </p:nvSpPr>
        <p:spPr/>
        <p:txBody>
          <a:bodyPr/>
          <a:lstStyle>
            <a:lvl1pPr>
              <a:defRPr/>
            </a:lvl1pPr>
          </a:lstStyle>
          <a:p>
            <a:pPr>
              <a:defRPr/>
            </a:pPr>
            <a:fld id="{7C8FF109-633A-4A89-B53A-16D8E72F0848}" type="slidenum">
              <a:rPr lang="en-US" altLang="en-US"/>
              <a:pPr>
                <a:defRPr/>
              </a:pPr>
              <a:t>‹#›</a:t>
            </a:fld>
            <a:endParaRPr lang="en-US" altLang="en-US"/>
          </a:p>
        </p:txBody>
      </p:sp>
    </p:spTree>
    <p:extLst>
      <p:ext uri="{BB962C8B-B14F-4D97-AF65-F5344CB8AC3E}">
        <p14:creationId xmlns:p14="http://schemas.microsoft.com/office/powerpoint/2010/main" val="403121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047EFAE-60CB-1513-37DC-768A4776D7AC}"/>
              </a:ext>
            </a:extLst>
          </p:cNvPr>
          <p:cNvSpPr>
            <a:spLocks noGrp="1"/>
          </p:cNvSpPr>
          <p:nvPr>
            <p:ph type="dt" sz="half" idx="10"/>
          </p:nvPr>
        </p:nvSpPr>
        <p:spPr/>
        <p:txBody>
          <a:bodyPr/>
          <a:lstStyle>
            <a:lvl1pPr>
              <a:defRPr/>
            </a:lvl1pPr>
          </a:lstStyle>
          <a:p>
            <a:pPr>
              <a:defRPr/>
            </a:pPr>
            <a:fld id="{A672C62B-5158-4A81-B221-BB6D4CF0599A}" type="datetimeFigureOut">
              <a:rPr lang="en-US"/>
              <a:pPr>
                <a:defRPr/>
              </a:pPr>
              <a:t>5/29/2023</a:t>
            </a:fld>
            <a:endParaRPr lang="en-US"/>
          </a:p>
        </p:txBody>
      </p:sp>
      <p:sp>
        <p:nvSpPr>
          <p:cNvPr id="5" name="Footer Placeholder 4">
            <a:extLst>
              <a:ext uri="{FF2B5EF4-FFF2-40B4-BE49-F238E27FC236}">
                <a16:creationId xmlns:a16="http://schemas.microsoft.com/office/drawing/2014/main" id="{3EC4D83B-5032-EBA3-9BF2-D7A8485C9A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90C355-D1C3-850B-9AFC-FD0283D84A3B}"/>
              </a:ext>
            </a:extLst>
          </p:cNvPr>
          <p:cNvSpPr>
            <a:spLocks noGrp="1"/>
          </p:cNvSpPr>
          <p:nvPr>
            <p:ph type="sldNum" sz="quarter" idx="12"/>
          </p:nvPr>
        </p:nvSpPr>
        <p:spPr/>
        <p:txBody>
          <a:bodyPr/>
          <a:lstStyle>
            <a:lvl1pPr>
              <a:defRPr/>
            </a:lvl1pPr>
          </a:lstStyle>
          <a:p>
            <a:pPr>
              <a:defRPr/>
            </a:pPr>
            <a:fld id="{6BA4FC85-A80B-436E-8086-DCAC47AE838E}" type="slidenum">
              <a:rPr lang="en-US" altLang="en-US"/>
              <a:pPr>
                <a:defRPr/>
              </a:pPr>
              <a:t>‹#›</a:t>
            </a:fld>
            <a:endParaRPr lang="en-US" altLang="en-US"/>
          </a:p>
        </p:txBody>
      </p:sp>
    </p:spTree>
    <p:extLst>
      <p:ext uri="{BB962C8B-B14F-4D97-AF65-F5344CB8AC3E}">
        <p14:creationId xmlns:p14="http://schemas.microsoft.com/office/powerpoint/2010/main" val="74520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1E2E3FC-77BB-C5DA-71CA-0C72165E5CD7}"/>
              </a:ext>
            </a:extLst>
          </p:cNvPr>
          <p:cNvSpPr>
            <a:spLocks noGrp="1"/>
          </p:cNvSpPr>
          <p:nvPr>
            <p:ph type="dt" sz="half" idx="10"/>
          </p:nvPr>
        </p:nvSpPr>
        <p:spPr/>
        <p:txBody>
          <a:bodyPr/>
          <a:lstStyle>
            <a:lvl1pPr>
              <a:defRPr/>
            </a:lvl1pPr>
          </a:lstStyle>
          <a:p>
            <a:pPr>
              <a:defRPr/>
            </a:pPr>
            <a:fld id="{46B90D58-2680-4EAF-9650-4053327A8E23}" type="datetimeFigureOut">
              <a:rPr lang="en-US"/>
              <a:pPr>
                <a:defRPr/>
              </a:pPr>
              <a:t>5/29/2023</a:t>
            </a:fld>
            <a:endParaRPr lang="en-US"/>
          </a:p>
        </p:txBody>
      </p:sp>
      <p:sp>
        <p:nvSpPr>
          <p:cNvPr id="5" name="Footer Placeholder 4">
            <a:extLst>
              <a:ext uri="{FF2B5EF4-FFF2-40B4-BE49-F238E27FC236}">
                <a16:creationId xmlns:a16="http://schemas.microsoft.com/office/drawing/2014/main" id="{6E19A771-4687-86D7-35F8-DBB195EF917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1D5FE37-98CE-1B81-94C8-E06C53C660EF}"/>
              </a:ext>
            </a:extLst>
          </p:cNvPr>
          <p:cNvSpPr>
            <a:spLocks noGrp="1"/>
          </p:cNvSpPr>
          <p:nvPr>
            <p:ph type="sldNum" sz="quarter" idx="12"/>
          </p:nvPr>
        </p:nvSpPr>
        <p:spPr/>
        <p:txBody>
          <a:bodyPr/>
          <a:lstStyle>
            <a:lvl1pPr>
              <a:defRPr/>
            </a:lvl1pPr>
          </a:lstStyle>
          <a:p>
            <a:pPr>
              <a:defRPr/>
            </a:pPr>
            <a:fld id="{1C11C1C3-6DFE-474B-9583-5B36F70C1600}" type="slidenum">
              <a:rPr lang="en-US" altLang="en-US"/>
              <a:pPr>
                <a:defRPr/>
              </a:pPr>
              <a:t>‹#›</a:t>
            </a:fld>
            <a:endParaRPr lang="en-US" altLang="en-US"/>
          </a:p>
        </p:txBody>
      </p:sp>
    </p:spTree>
    <p:extLst>
      <p:ext uri="{BB962C8B-B14F-4D97-AF65-F5344CB8AC3E}">
        <p14:creationId xmlns:p14="http://schemas.microsoft.com/office/powerpoint/2010/main" val="80626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F28596A-D023-B8B1-D90D-679B6BD1480C}"/>
              </a:ext>
            </a:extLst>
          </p:cNvPr>
          <p:cNvCxnSpPr/>
          <p:nvPr/>
        </p:nvCxnSpPr>
        <p:spPr>
          <a:xfrm>
            <a:off x="1485900" y="4021138"/>
            <a:ext cx="61722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28ECEF96-6351-A15C-F4B9-06C217755869}"/>
              </a:ext>
            </a:extLst>
          </p:cNvPr>
          <p:cNvSpPr>
            <a:spLocks noGrp="1"/>
          </p:cNvSpPr>
          <p:nvPr>
            <p:ph type="dt" sz="half" idx="10"/>
          </p:nvPr>
        </p:nvSpPr>
        <p:spPr/>
        <p:txBody>
          <a:bodyPr/>
          <a:lstStyle>
            <a:lvl1pPr>
              <a:defRPr/>
            </a:lvl1pPr>
          </a:lstStyle>
          <a:p>
            <a:pPr>
              <a:defRPr/>
            </a:pPr>
            <a:fld id="{DDA3D607-C20A-46E8-990C-B72E53E60B03}" type="datetimeFigureOut">
              <a:rPr lang="en-US"/>
              <a:pPr>
                <a:defRPr/>
              </a:pPr>
              <a:t>5/29/2023</a:t>
            </a:fld>
            <a:endParaRPr lang="en-US"/>
          </a:p>
        </p:txBody>
      </p:sp>
      <p:sp>
        <p:nvSpPr>
          <p:cNvPr id="6" name="Footer Placeholder 4">
            <a:extLst>
              <a:ext uri="{FF2B5EF4-FFF2-40B4-BE49-F238E27FC236}">
                <a16:creationId xmlns:a16="http://schemas.microsoft.com/office/drawing/2014/main" id="{187A19B5-F0AE-4774-2281-37E4E45973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DDFFFDF-2632-2FC6-B92F-5A85DF69A4CB}"/>
              </a:ext>
            </a:extLst>
          </p:cNvPr>
          <p:cNvSpPr>
            <a:spLocks noGrp="1"/>
          </p:cNvSpPr>
          <p:nvPr>
            <p:ph type="sldNum" sz="quarter" idx="12"/>
          </p:nvPr>
        </p:nvSpPr>
        <p:spPr/>
        <p:txBody>
          <a:bodyPr/>
          <a:lstStyle>
            <a:lvl1pPr>
              <a:defRPr/>
            </a:lvl1pPr>
          </a:lstStyle>
          <a:p>
            <a:pPr>
              <a:defRPr/>
            </a:pPr>
            <a:fld id="{FBF365EB-5A63-4131-A914-2B05987B153B}" type="slidenum">
              <a:rPr lang="en-US" altLang="en-US"/>
              <a:pPr>
                <a:defRPr/>
              </a:pPr>
              <a:t>‹#›</a:t>
            </a:fld>
            <a:endParaRPr lang="en-US" altLang="en-US"/>
          </a:p>
        </p:txBody>
      </p:sp>
    </p:spTree>
    <p:extLst>
      <p:ext uri="{BB962C8B-B14F-4D97-AF65-F5344CB8AC3E}">
        <p14:creationId xmlns:p14="http://schemas.microsoft.com/office/powerpoint/2010/main" val="4284451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A08FA430-D233-2596-58E2-31692A48A135}"/>
              </a:ext>
            </a:extLst>
          </p:cNvPr>
          <p:cNvSpPr>
            <a:spLocks noGrp="1"/>
          </p:cNvSpPr>
          <p:nvPr>
            <p:ph type="dt" sz="half" idx="10"/>
          </p:nvPr>
        </p:nvSpPr>
        <p:spPr/>
        <p:txBody>
          <a:bodyPr/>
          <a:lstStyle>
            <a:lvl1pPr>
              <a:defRPr/>
            </a:lvl1pPr>
          </a:lstStyle>
          <a:p>
            <a:pPr>
              <a:defRPr/>
            </a:pPr>
            <a:fld id="{D3EEAFD5-CABD-4C31-90E3-78C12155287B}" type="datetimeFigureOut">
              <a:rPr lang="en-US"/>
              <a:pPr>
                <a:defRPr/>
              </a:pPr>
              <a:t>5/29/2023</a:t>
            </a:fld>
            <a:endParaRPr lang="en-US"/>
          </a:p>
        </p:txBody>
      </p:sp>
      <p:sp>
        <p:nvSpPr>
          <p:cNvPr id="5" name="Footer Placeholder 4">
            <a:extLst>
              <a:ext uri="{FF2B5EF4-FFF2-40B4-BE49-F238E27FC236}">
                <a16:creationId xmlns:a16="http://schemas.microsoft.com/office/drawing/2014/main" id="{54E00DF2-CCB3-3776-5DB1-3314688824A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3AA851-E4A4-9BC0-FC2A-20E4AE005B60}"/>
              </a:ext>
            </a:extLst>
          </p:cNvPr>
          <p:cNvSpPr>
            <a:spLocks noGrp="1"/>
          </p:cNvSpPr>
          <p:nvPr>
            <p:ph type="sldNum" sz="quarter" idx="12"/>
          </p:nvPr>
        </p:nvSpPr>
        <p:spPr/>
        <p:txBody>
          <a:bodyPr/>
          <a:lstStyle>
            <a:lvl1pPr>
              <a:defRPr/>
            </a:lvl1pPr>
          </a:lstStyle>
          <a:p>
            <a:pPr>
              <a:defRPr/>
            </a:pPr>
            <a:fld id="{95665BD9-5B96-4EDA-A44D-A9EFEEF8B511}" type="slidenum">
              <a:rPr lang="en-US" altLang="en-US"/>
              <a:pPr>
                <a:defRPr/>
              </a:pPr>
              <a:t>‹#›</a:t>
            </a:fld>
            <a:endParaRPr lang="en-US" altLang="en-US"/>
          </a:p>
        </p:txBody>
      </p:sp>
    </p:spTree>
    <p:extLst>
      <p:ext uri="{BB962C8B-B14F-4D97-AF65-F5344CB8AC3E}">
        <p14:creationId xmlns:p14="http://schemas.microsoft.com/office/powerpoint/2010/main" val="213358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4C16AA3E-5536-29C4-12BE-250D7B997C85}"/>
              </a:ext>
            </a:extLst>
          </p:cNvPr>
          <p:cNvSpPr>
            <a:spLocks noGrp="1"/>
          </p:cNvSpPr>
          <p:nvPr>
            <p:ph type="dt" sz="half" idx="10"/>
          </p:nvPr>
        </p:nvSpPr>
        <p:spPr/>
        <p:txBody>
          <a:bodyPr/>
          <a:lstStyle>
            <a:lvl1pPr>
              <a:defRPr/>
            </a:lvl1pPr>
          </a:lstStyle>
          <a:p>
            <a:pPr>
              <a:defRPr/>
            </a:pPr>
            <a:fld id="{9B0C8C35-DC02-4D2E-9F9F-ABE5AD0DD85A}" type="datetimeFigureOut">
              <a:rPr lang="en-US"/>
              <a:pPr>
                <a:defRPr/>
              </a:pPr>
              <a:t>5/29/2023</a:t>
            </a:fld>
            <a:endParaRPr lang="en-US"/>
          </a:p>
        </p:txBody>
      </p:sp>
      <p:sp>
        <p:nvSpPr>
          <p:cNvPr id="7" name="Footer Placeholder 4">
            <a:extLst>
              <a:ext uri="{FF2B5EF4-FFF2-40B4-BE49-F238E27FC236}">
                <a16:creationId xmlns:a16="http://schemas.microsoft.com/office/drawing/2014/main" id="{00E28D56-323C-A399-7E44-EA83478C3E6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D0CE197D-7104-7741-6946-3E5E3DF1EF5A}"/>
              </a:ext>
            </a:extLst>
          </p:cNvPr>
          <p:cNvSpPr>
            <a:spLocks noGrp="1"/>
          </p:cNvSpPr>
          <p:nvPr>
            <p:ph type="sldNum" sz="quarter" idx="12"/>
          </p:nvPr>
        </p:nvSpPr>
        <p:spPr/>
        <p:txBody>
          <a:bodyPr/>
          <a:lstStyle>
            <a:lvl1pPr>
              <a:defRPr/>
            </a:lvl1pPr>
          </a:lstStyle>
          <a:p>
            <a:pPr>
              <a:defRPr/>
            </a:pPr>
            <a:fld id="{E5C5C982-34CF-4A9D-8D4D-5D5B458B8ECE}" type="slidenum">
              <a:rPr lang="en-US" altLang="en-US"/>
              <a:pPr>
                <a:defRPr/>
              </a:pPr>
              <a:t>‹#›</a:t>
            </a:fld>
            <a:endParaRPr lang="en-US" altLang="en-US"/>
          </a:p>
        </p:txBody>
      </p:sp>
    </p:spTree>
    <p:extLst>
      <p:ext uri="{BB962C8B-B14F-4D97-AF65-F5344CB8AC3E}">
        <p14:creationId xmlns:p14="http://schemas.microsoft.com/office/powerpoint/2010/main" val="1873186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586697F-1197-F0BB-A806-553C7B109B23}"/>
              </a:ext>
            </a:extLst>
          </p:cNvPr>
          <p:cNvSpPr>
            <a:spLocks noGrp="1"/>
          </p:cNvSpPr>
          <p:nvPr>
            <p:ph type="dt" sz="half" idx="10"/>
          </p:nvPr>
        </p:nvSpPr>
        <p:spPr/>
        <p:txBody>
          <a:bodyPr/>
          <a:lstStyle>
            <a:lvl1pPr>
              <a:defRPr/>
            </a:lvl1pPr>
          </a:lstStyle>
          <a:p>
            <a:pPr>
              <a:defRPr/>
            </a:pPr>
            <a:fld id="{16F59700-901B-44B5-A644-EC2CF4D156B1}" type="datetimeFigureOut">
              <a:rPr lang="en-US"/>
              <a:pPr>
                <a:defRPr/>
              </a:pPr>
              <a:t>5/29/2023</a:t>
            </a:fld>
            <a:endParaRPr lang="en-US"/>
          </a:p>
        </p:txBody>
      </p:sp>
      <p:sp>
        <p:nvSpPr>
          <p:cNvPr id="4" name="Footer Placeholder 4">
            <a:extLst>
              <a:ext uri="{FF2B5EF4-FFF2-40B4-BE49-F238E27FC236}">
                <a16:creationId xmlns:a16="http://schemas.microsoft.com/office/drawing/2014/main" id="{7671F18B-0DE6-750A-556F-AD27EDF328B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818B758-244B-5B9B-11A1-C36D882F6357}"/>
              </a:ext>
            </a:extLst>
          </p:cNvPr>
          <p:cNvSpPr>
            <a:spLocks noGrp="1"/>
          </p:cNvSpPr>
          <p:nvPr>
            <p:ph type="sldNum" sz="quarter" idx="12"/>
          </p:nvPr>
        </p:nvSpPr>
        <p:spPr/>
        <p:txBody>
          <a:bodyPr/>
          <a:lstStyle>
            <a:lvl1pPr>
              <a:defRPr/>
            </a:lvl1pPr>
          </a:lstStyle>
          <a:p>
            <a:pPr>
              <a:defRPr/>
            </a:pPr>
            <a:fld id="{B4610917-4442-4FDE-AF36-474C64AB5633}" type="slidenum">
              <a:rPr lang="en-US" altLang="en-US"/>
              <a:pPr>
                <a:defRPr/>
              </a:pPr>
              <a:t>‹#›</a:t>
            </a:fld>
            <a:endParaRPr lang="en-US" altLang="en-US"/>
          </a:p>
        </p:txBody>
      </p:sp>
    </p:spTree>
    <p:extLst>
      <p:ext uri="{BB962C8B-B14F-4D97-AF65-F5344CB8AC3E}">
        <p14:creationId xmlns:p14="http://schemas.microsoft.com/office/powerpoint/2010/main" val="2525789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533FA9A-C0F6-0D36-297C-9552D428FFC7}"/>
              </a:ext>
            </a:extLst>
          </p:cNvPr>
          <p:cNvSpPr>
            <a:spLocks noGrp="1"/>
          </p:cNvSpPr>
          <p:nvPr>
            <p:ph type="dt" sz="half" idx="10"/>
          </p:nvPr>
        </p:nvSpPr>
        <p:spPr/>
        <p:txBody>
          <a:bodyPr/>
          <a:lstStyle>
            <a:lvl1pPr>
              <a:defRPr/>
            </a:lvl1pPr>
          </a:lstStyle>
          <a:p>
            <a:pPr>
              <a:defRPr/>
            </a:pPr>
            <a:fld id="{6DFF5602-C098-48D1-8924-9946EF951D81}" type="datetimeFigureOut">
              <a:rPr lang="en-US"/>
              <a:pPr>
                <a:defRPr/>
              </a:pPr>
              <a:t>5/29/2023</a:t>
            </a:fld>
            <a:endParaRPr lang="en-US"/>
          </a:p>
        </p:txBody>
      </p:sp>
      <p:sp>
        <p:nvSpPr>
          <p:cNvPr id="3" name="Footer Placeholder 4">
            <a:extLst>
              <a:ext uri="{FF2B5EF4-FFF2-40B4-BE49-F238E27FC236}">
                <a16:creationId xmlns:a16="http://schemas.microsoft.com/office/drawing/2014/main" id="{77894660-D9EC-7A78-FE7C-EFA18684B45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1C3CF1-A247-924D-FE79-0EBCED7A0EF4}"/>
              </a:ext>
            </a:extLst>
          </p:cNvPr>
          <p:cNvSpPr>
            <a:spLocks noGrp="1"/>
          </p:cNvSpPr>
          <p:nvPr>
            <p:ph type="sldNum" sz="quarter" idx="12"/>
          </p:nvPr>
        </p:nvSpPr>
        <p:spPr/>
        <p:txBody>
          <a:bodyPr/>
          <a:lstStyle>
            <a:lvl1pPr>
              <a:defRPr/>
            </a:lvl1pPr>
          </a:lstStyle>
          <a:p>
            <a:pPr>
              <a:defRPr/>
            </a:pPr>
            <a:fld id="{1EEE08CC-D707-48FF-ACCF-6FF4239E208A}" type="slidenum">
              <a:rPr lang="en-US" altLang="en-US"/>
              <a:pPr>
                <a:defRPr/>
              </a:pPr>
              <a:t>‹#›</a:t>
            </a:fld>
            <a:endParaRPr lang="en-US" altLang="en-US"/>
          </a:p>
        </p:txBody>
      </p:sp>
    </p:spTree>
    <p:extLst>
      <p:ext uri="{BB962C8B-B14F-4D97-AF65-F5344CB8AC3E}">
        <p14:creationId xmlns:p14="http://schemas.microsoft.com/office/powerpoint/2010/main" val="184245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ABF07E59-F6EE-B04F-1BD7-F7EAA5B844C2}"/>
              </a:ext>
            </a:extLst>
          </p:cNvPr>
          <p:cNvSpPr>
            <a:spLocks noGrp="1"/>
          </p:cNvSpPr>
          <p:nvPr>
            <p:ph type="dt" sz="half" idx="10"/>
          </p:nvPr>
        </p:nvSpPr>
        <p:spPr/>
        <p:txBody>
          <a:bodyPr/>
          <a:lstStyle>
            <a:lvl1pPr>
              <a:defRPr/>
            </a:lvl1pPr>
          </a:lstStyle>
          <a:p>
            <a:pPr>
              <a:defRPr/>
            </a:pPr>
            <a:fld id="{37ADB81D-0EC6-4593-A68F-2C18B0E27D08}" type="datetimeFigureOut">
              <a:rPr lang="en-US"/>
              <a:pPr>
                <a:defRPr/>
              </a:pPr>
              <a:t>5/29/2023</a:t>
            </a:fld>
            <a:endParaRPr lang="en-US"/>
          </a:p>
        </p:txBody>
      </p:sp>
      <p:sp>
        <p:nvSpPr>
          <p:cNvPr id="6" name="Footer Placeholder 4">
            <a:extLst>
              <a:ext uri="{FF2B5EF4-FFF2-40B4-BE49-F238E27FC236}">
                <a16:creationId xmlns:a16="http://schemas.microsoft.com/office/drawing/2014/main" id="{33A2972C-4DCA-7E19-F7D1-04EA9723AC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5D83100-85B4-BA4A-E0E6-6C8CD30B6364}"/>
              </a:ext>
            </a:extLst>
          </p:cNvPr>
          <p:cNvSpPr>
            <a:spLocks noGrp="1"/>
          </p:cNvSpPr>
          <p:nvPr>
            <p:ph type="sldNum" sz="quarter" idx="12"/>
          </p:nvPr>
        </p:nvSpPr>
        <p:spPr/>
        <p:txBody>
          <a:bodyPr/>
          <a:lstStyle>
            <a:lvl1pPr>
              <a:defRPr/>
            </a:lvl1pPr>
          </a:lstStyle>
          <a:p>
            <a:pPr>
              <a:defRPr/>
            </a:pPr>
            <a:fld id="{63AAB818-71F3-4DD3-B9C1-F4EBDEBE3863}" type="slidenum">
              <a:rPr lang="en-US" altLang="en-US"/>
              <a:pPr>
                <a:defRPr/>
              </a:pPr>
              <a:t>‹#›</a:t>
            </a:fld>
            <a:endParaRPr lang="en-US" altLang="en-US"/>
          </a:p>
        </p:txBody>
      </p:sp>
    </p:spTree>
    <p:extLst>
      <p:ext uri="{BB962C8B-B14F-4D97-AF65-F5344CB8AC3E}">
        <p14:creationId xmlns:p14="http://schemas.microsoft.com/office/powerpoint/2010/main" val="409250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rtlCol="0">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19F8854A-52D0-958D-18EE-40405090D0C0}"/>
              </a:ext>
            </a:extLst>
          </p:cNvPr>
          <p:cNvSpPr>
            <a:spLocks noGrp="1"/>
          </p:cNvSpPr>
          <p:nvPr>
            <p:ph type="dt" sz="half" idx="10"/>
          </p:nvPr>
        </p:nvSpPr>
        <p:spPr/>
        <p:txBody>
          <a:bodyPr/>
          <a:lstStyle>
            <a:lvl1pPr>
              <a:defRPr/>
            </a:lvl1pPr>
          </a:lstStyle>
          <a:p>
            <a:pPr>
              <a:defRPr/>
            </a:pPr>
            <a:fld id="{DFD1F997-FCC1-449C-B49C-695E59B310C6}" type="datetimeFigureOut">
              <a:rPr lang="en-US"/>
              <a:pPr>
                <a:defRPr/>
              </a:pPr>
              <a:t>5/29/2023</a:t>
            </a:fld>
            <a:endParaRPr lang="en-US"/>
          </a:p>
        </p:txBody>
      </p:sp>
      <p:sp>
        <p:nvSpPr>
          <p:cNvPr id="6" name="Footer Placeholder 4">
            <a:extLst>
              <a:ext uri="{FF2B5EF4-FFF2-40B4-BE49-F238E27FC236}">
                <a16:creationId xmlns:a16="http://schemas.microsoft.com/office/drawing/2014/main" id="{999D1BD3-1CF4-95DD-F0E8-CE0EA4398EA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8AEF7EC-C694-0E55-2E55-DEF034978681}"/>
              </a:ext>
            </a:extLst>
          </p:cNvPr>
          <p:cNvSpPr>
            <a:spLocks noGrp="1"/>
          </p:cNvSpPr>
          <p:nvPr>
            <p:ph type="sldNum" sz="quarter" idx="12"/>
          </p:nvPr>
        </p:nvSpPr>
        <p:spPr/>
        <p:txBody>
          <a:bodyPr/>
          <a:lstStyle>
            <a:lvl1pPr>
              <a:defRPr/>
            </a:lvl1pPr>
          </a:lstStyle>
          <a:p>
            <a:pPr>
              <a:defRPr/>
            </a:pPr>
            <a:fld id="{AE020E14-BD87-45F0-9B7F-6E73C6CDBD2D}" type="slidenum">
              <a:rPr lang="en-US" altLang="en-US"/>
              <a:pPr>
                <a:defRPr/>
              </a:pPr>
              <a:t>‹#›</a:t>
            </a:fld>
            <a:endParaRPr lang="en-US" altLang="en-US"/>
          </a:p>
        </p:txBody>
      </p:sp>
    </p:spTree>
    <p:extLst>
      <p:ext uri="{BB962C8B-B14F-4D97-AF65-F5344CB8AC3E}">
        <p14:creationId xmlns:p14="http://schemas.microsoft.com/office/powerpoint/2010/main" val="3442517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6D5693-598E-9E1C-68F7-0AA311C3A7D0}"/>
              </a:ext>
            </a:extLst>
          </p:cNvPr>
          <p:cNvSpPr/>
          <p:nvPr/>
        </p:nvSpPr>
        <p:spPr>
          <a:xfrm>
            <a:off x="182563" y="182563"/>
            <a:ext cx="8778875" cy="64928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27" name="Title Placeholder 1">
            <a:extLst>
              <a:ext uri="{FF2B5EF4-FFF2-40B4-BE49-F238E27FC236}">
                <a16:creationId xmlns:a16="http://schemas.microsoft.com/office/drawing/2014/main" id="{247478A2-B789-4902-8313-615F1E7AEE08}"/>
              </a:ext>
            </a:extLst>
          </p:cNvPr>
          <p:cNvSpPr>
            <a:spLocks noGrp="1" noChangeArrowheads="1"/>
          </p:cNvSpPr>
          <p:nvPr>
            <p:ph type="title"/>
          </p:nvPr>
        </p:nvSpPr>
        <p:spPr bwMode="auto">
          <a:xfrm>
            <a:off x="857250" y="609600"/>
            <a:ext cx="7407275"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79A9010E-E944-668D-600D-12547B41D833}"/>
              </a:ext>
            </a:extLst>
          </p:cNvPr>
          <p:cNvSpPr>
            <a:spLocks noGrp="1" noChangeArrowheads="1"/>
          </p:cNvSpPr>
          <p:nvPr>
            <p:ph type="body" idx="1"/>
          </p:nvPr>
        </p:nvSpPr>
        <p:spPr bwMode="auto">
          <a:xfrm>
            <a:off x="857250" y="2057400"/>
            <a:ext cx="74041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2B54B92-4BD4-3821-88FC-5CF5C8DCD0B8}"/>
              </a:ext>
            </a:extLst>
          </p:cNvPr>
          <p:cNvSpPr>
            <a:spLocks noGrp="1"/>
          </p:cNvSpPr>
          <p:nvPr>
            <p:ph type="dt" sz="half" idx="2"/>
          </p:nvPr>
        </p:nvSpPr>
        <p:spPr>
          <a:xfrm>
            <a:off x="857250" y="6224588"/>
            <a:ext cx="1746250"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accent1"/>
                </a:solidFill>
                <a:latin typeface="+mn-lt"/>
              </a:defRPr>
            </a:lvl1pPr>
          </a:lstStyle>
          <a:p>
            <a:pPr>
              <a:defRPr/>
            </a:pPr>
            <a:fld id="{AC7F785B-2B01-4189-9F78-3C756C61833F}" type="datetimeFigureOut">
              <a:rPr lang="en-US"/>
              <a:pPr>
                <a:defRPr/>
              </a:pPr>
              <a:t>5/29/2023</a:t>
            </a:fld>
            <a:endParaRPr lang="en-US"/>
          </a:p>
        </p:txBody>
      </p:sp>
      <p:sp>
        <p:nvSpPr>
          <p:cNvPr id="5" name="Footer Placeholder 4">
            <a:extLst>
              <a:ext uri="{FF2B5EF4-FFF2-40B4-BE49-F238E27FC236}">
                <a16:creationId xmlns:a16="http://schemas.microsoft.com/office/drawing/2014/main" id="{A1E3B78C-0EA8-5F27-7E24-5D5673881EA4}"/>
              </a:ext>
            </a:extLst>
          </p:cNvPr>
          <p:cNvSpPr>
            <a:spLocks noGrp="1"/>
          </p:cNvSpPr>
          <p:nvPr>
            <p:ph type="ftr" sz="quarter" idx="3"/>
          </p:nvPr>
        </p:nvSpPr>
        <p:spPr>
          <a:xfrm>
            <a:off x="2962275" y="6224588"/>
            <a:ext cx="3538538" cy="365125"/>
          </a:xfrm>
          <a:prstGeom prst="rect">
            <a:avLst/>
          </a:prstGeom>
        </p:spPr>
        <p:txBody>
          <a:bodyPr vert="horz" lIns="91440" tIns="45720" rIns="91440" bIns="45720" rtlCol="0" anchor="ctr"/>
          <a:lstStyle>
            <a:lvl1pPr algn="ctr" eaLnBrk="1" fontAlgn="auto" hangingPunct="1">
              <a:spcBef>
                <a:spcPts val="0"/>
              </a:spcBef>
              <a:spcAft>
                <a:spcPts val="0"/>
              </a:spcAft>
              <a:defRPr sz="1000">
                <a:solidFill>
                  <a:schemeClr val="accent1"/>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1FD2CC73-2766-8876-8438-CE5A3C0F95F4}"/>
              </a:ext>
            </a:extLst>
          </p:cNvPr>
          <p:cNvSpPr>
            <a:spLocks noGrp="1"/>
          </p:cNvSpPr>
          <p:nvPr>
            <p:ph type="sldNum" sz="quarter" idx="4"/>
          </p:nvPr>
        </p:nvSpPr>
        <p:spPr>
          <a:xfrm>
            <a:off x="6997700" y="6224588"/>
            <a:ext cx="1279525" cy="365125"/>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accent1"/>
                </a:solidFill>
                <a:latin typeface="+mn-lt"/>
              </a:defRPr>
            </a:lvl1pPr>
          </a:lstStyle>
          <a:p>
            <a:pPr>
              <a:defRPr/>
            </a:pPr>
            <a:fld id="{DE58EB4E-C100-4264-8965-8188788E81A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p:titleStyle>
    <p:bodyStyle>
      <a:lvl1pPr marL="171450" indent="-136525" algn="l" defTabSz="685800" rtl="0" eaLnBrk="0" fontAlgn="base" hangingPunct="0">
        <a:lnSpc>
          <a:spcPct val="90000"/>
        </a:lnSpc>
        <a:spcBef>
          <a:spcPts val="1000"/>
        </a:spcBef>
        <a:spcAft>
          <a:spcPct val="0"/>
        </a:spcAft>
        <a:buClr>
          <a:schemeClr val="accent1"/>
        </a:buClr>
        <a:buSzPct val="80000"/>
        <a:buFont typeface="Corbel" panose="020B0503020204020204" pitchFamily="34" charset="0"/>
        <a:buChar char="•"/>
        <a:defRPr sz="2000" kern="1200">
          <a:solidFill>
            <a:schemeClr val="accent1"/>
          </a:solidFill>
          <a:latin typeface="+mn-lt"/>
          <a:ea typeface="+mn-ea"/>
          <a:cs typeface="+mn-cs"/>
        </a:defRPr>
      </a:lvl1pPr>
      <a:lvl2pPr marL="342900"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kern="1200">
          <a:solidFill>
            <a:schemeClr val="accent1"/>
          </a:solidFill>
          <a:latin typeface="+mn-lt"/>
          <a:ea typeface="+mn-ea"/>
          <a:cs typeface="+mn-cs"/>
        </a:defRPr>
      </a:lvl2pPr>
      <a:lvl3pPr marL="547688"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3pPr>
      <a:lvl4pPr marL="754063"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4pPr>
      <a:lvl5pPr marL="919163" indent="-136525" algn="l" defTabSz="685800" rtl="0" eaLnBrk="0" fontAlgn="base" hangingPunct="0">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a:extLst>
              <a:ext uri="{FF2B5EF4-FFF2-40B4-BE49-F238E27FC236}">
                <a16:creationId xmlns:a16="http://schemas.microsoft.com/office/drawing/2014/main" id="{1889DBDF-83CF-690A-5DF9-19D4E8CE567A}"/>
              </a:ext>
            </a:extLst>
          </p:cNvPr>
          <p:cNvSpPr txBox="1">
            <a:spLocks noChangeArrowheads="1"/>
          </p:cNvSpPr>
          <p:nvPr/>
        </p:nvSpPr>
        <p:spPr bwMode="auto">
          <a:xfrm>
            <a:off x="1447800" y="1143000"/>
            <a:ext cx="59436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800" b="1" i="1" dirty="0">
                <a:latin typeface="Calibri" panose="020F0502020204030204" pitchFamily="34" charset="0"/>
              </a:rPr>
              <a:t>BIBLE AUTHORITY</a:t>
            </a:r>
            <a:endParaRPr lang="en-US" altLang="en-US" sz="4800" b="1" dirty="0">
              <a:latin typeface="Calibri" panose="020F0502020204030204" pitchFamily="34" charset="0"/>
            </a:endParaRPr>
          </a:p>
          <a:p>
            <a:pPr algn="ctr" eaLnBrk="1" hangingPunct="1"/>
            <a:endParaRPr lang="en-US" altLang="en-US" sz="4800" b="1" dirty="0">
              <a:latin typeface="Calibri" panose="020F0502020204030204" pitchFamily="34" charset="0"/>
            </a:endParaRPr>
          </a:p>
          <a:p>
            <a:pPr algn="ctr" eaLnBrk="1" hangingPunct="1"/>
            <a:r>
              <a:rPr lang="en-US" altLang="en-US" sz="3600" b="1" dirty="0">
                <a:latin typeface="Calibri" panose="020F0502020204030204" pitchFamily="34" charset="0"/>
              </a:rPr>
              <a:t>Genesis 1:1</a:t>
            </a:r>
          </a:p>
          <a:p>
            <a:pPr algn="ctr" eaLnBrk="1" hangingPunct="1"/>
            <a:r>
              <a:rPr lang="en-US" altLang="en-US" sz="3600" b="1" dirty="0">
                <a:latin typeface="Calibri" panose="020F0502020204030204" pitchFamily="34" charset="0"/>
              </a:rPr>
              <a:t>Genesis 1:26-27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4D260268-CEFB-8724-31FA-821182A957DA}"/>
              </a:ext>
            </a:extLst>
          </p:cNvPr>
          <p:cNvSpPr>
            <a:spLocks noChangeArrowheads="1"/>
          </p:cNvSpPr>
          <p:nvPr/>
        </p:nvSpPr>
        <p:spPr bwMode="auto">
          <a:xfrm>
            <a:off x="609600" y="533400"/>
            <a:ext cx="777240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eaLnBrk="1" hangingPunct="1"/>
            <a:r>
              <a:rPr lang="en-US" altLang="en-US" sz="2400" b="1" u="sng" dirty="0">
                <a:latin typeface="Calibri" panose="020F0502020204030204" pitchFamily="34" charset="0"/>
              </a:rPr>
              <a:t>1 Peter 4:11</a:t>
            </a:r>
          </a:p>
          <a:p>
            <a:pPr eaLnBrk="1" hangingPunct="1"/>
            <a:endParaRPr lang="en-US" altLang="en-US" sz="2400" b="1" u="sng" dirty="0">
              <a:latin typeface="Calibri" panose="020F0502020204030204" pitchFamily="34" charset="0"/>
            </a:endParaRPr>
          </a:p>
          <a:p>
            <a:pPr eaLnBrk="1" hangingPunct="1"/>
            <a:r>
              <a:rPr lang="en-US" altLang="en-US" sz="2400" b="1" i="1" dirty="0">
                <a:latin typeface="Calibri" panose="020F0502020204030204" pitchFamily="34" charset="0"/>
              </a:rPr>
              <a:t>“Whoever speaks, is to do so as one who is speaking the utterances of God; whoever serves is to do so as one who is serving by the strength which God supplies; so that in all things </a:t>
            </a:r>
            <a:r>
              <a:rPr lang="en-US" altLang="en-US" sz="3200" b="1" i="1" dirty="0">
                <a:latin typeface="Calibri" panose="020F0502020204030204" pitchFamily="34" charset="0"/>
              </a:rPr>
              <a:t>God</a:t>
            </a:r>
            <a:r>
              <a:rPr lang="en-US" altLang="en-US" sz="2400" b="1" i="1" dirty="0">
                <a:latin typeface="Calibri" panose="020F0502020204030204" pitchFamily="34" charset="0"/>
              </a:rPr>
              <a:t> may be glorified through </a:t>
            </a:r>
            <a:r>
              <a:rPr lang="en-US" altLang="en-US" sz="3200" b="1" i="1" dirty="0">
                <a:latin typeface="Calibri" panose="020F0502020204030204" pitchFamily="34" charset="0"/>
              </a:rPr>
              <a:t>Jesus Christ</a:t>
            </a:r>
            <a:r>
              <a:rPr lang="en-US" altLang="en-US" sz="2400" b="1" i="1" dirty="0">
                <a:latin typeface="Calibri" panose="020F0502020204030204" pitchFamily="34" charset="0"/>
              </a:rPr>
              <a:t>, to whom belongs the glory and dominion forever and ever. Amen.”</a:t>
            </a:r>
          </a:p>
          <a:p>
            <a:pPr eaLnBrk="1" hangingPunct="1"/>
            <a:endParaRPr lang="en-US" altLang="en-US" sz="2000" b="1" dirty="0">
              <a:latin typeface="Calibri" panose="020F0502020204030204" pitchFamily="34" charset="0"/>
            </a:endParaRPr>
          </a:p>
          <a:p>
            <a:pPr eaLnBrk="1" hangingPunct="1"/>
            <a:r>
              <a:rPr lang="en-US" altLang="en-US" sz="3200" b="1" dirty="0">
                <a:latin typeface="Calibri" panose="020F0502020204030204" pitchFamily="34" charset="0"/>
              </a:rPr>
              <a:t>Let us always remember in matters of faith to speak clearly, plainly, and </a:t>
            </a:r>
            <a:r>
              <a:rPr lang="en-US" altLang="en-US" sz="3200" b="1" u="sng" dirty="0">
                <a:latin typeface="Calibri" panose="020F0502020204030204" pitchFamily="34" charset="0"/>
              </a:rPr>
              <a:t>ONLY</a:t>
            </a:r>
            <a:r>
              <a:rPr lang="en-US" altLang="en-US" sz="3200" b="1" dirty="0">
                <a:latin typeface="Calibri" panose="020F0502020204030204" pitchFamily="34" charset="0"/>
              </a:rPr>
              <a:t> from the word of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07B346-1F2B-73E4-4053-1965FCF119FB}"/>
              </a:ext>
            </a:extLst>
          </p:cNvPr>
          <p:cNvSpPr txBox="1"/>
          <p:nvPr/>
        </p:nvSpPr>
        <p:spPr>
          <a:xfrm>
            <a:off x="198438" y="304800"/>
            <a:ext cx="8915400" cy="6186309"/>
          </a:xfrm>
          <a:prstGeom prst="rect">
            <a:avLst/>
          </a:prstGeom>
          <a:noFill/>
        </p:spPr>
        <p:txBody>
          <a:bodyPr>
            <a:spAutoFit/>
          </a:bodyPr>
          <a:lstStyle/>
          <a:p>
            <a:pPr algn="ct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HOW TO OBEY THE GOSPEL OF JESUS CHRIST</a:t>
            </a:r>
          </a:p>
          <a:p>
            <a:pPr>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Hear the word </a:t>
            </a:r>
            <a:r>
              <a:rPr lang="en-US" dirty="0">
                <a:solidFill>
                  <a:schemeClr val="tx1">
                    <a:lumMod val="95000"/>
                  </a:schemeClr>
                </a:solidFill>
                <a:latin typeface="Verdana" panose="020B0604030504040204" pitchFamily="34" charset="0"/>
                <a:ea typeface="Verdana" panose="020B0604030504040204" pitchFamily="34" charset="0"/>
              </a:rPr>
              <a:t>(2 Thessalonians 2:14-15; James 1:21)</a:t>
            </a:r>
            <a:br>
              <a:rPr lang="en-US" sz="2400" dirty="0">
                <a:solidFill>
                  <a:schemeClr val="tx1">
                    <a:lumMod val="95000"/>
                  </a:schemeClr>
                </a:solidFill>
                <a:latin typeface="Verdana" panose="020B0604030504040204" pitchFamily="34" charset="0"/>
                <a:ea typeface="Verdana" panose="020B0604030504040204" pitchFamily="34" charset="0"/>
              </a:rPr>
            </a:br>
            <a:endParaRPr lang="en-US" sz="2400"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Believe the gospel </a:t>
            </a:r>
            <a:r>
              <a:rPr lang="en-US" dirty="0">
                <a:solidFill>
                  <a:schemeClr val="tx1">
                    <a:lumMod val="95000"/>
                  </a:schemeClr>
                </a:solidFill>
                <a:latin typeface="Verdana" panose="020B0604030504040204" pitchFamily="34" charset="0"/>
                <a:ea typeface="Verdana" panose="020B0604030504040204" pitchFamily="34" charset="0"/>
              </a:rPr>
              <a:t>(Hebrews 11:6; John 8:24)</a:t>
            </a:r>
          </a:p>
          <a:p>
            <a:pPr>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Repent of sins </a:t>
            </a:r>
            <a:r>
              <a:rPr lang="en-US" dirty="0">
                <a:solidFill>
                  <a:schemeClr val="tx1">
                    <a:lumMod val="95000"/>
                  </a:schemeClr>
                </a:solidFill>
                <a:latin typeface="Verdana" panose="020B0604030504040204" pitchFamily="34" charset="0"/>
                <a:ea typeface="Verdana" panose="020B0604030504040204" pitchFamily="34" charset="0"/>
              </a:rPr>
              <a:t>(Luke 13:3; Acts 17:30-31)</a:t>
            </a:r>
          </a:p>
          <a:p>
            <a:pPr>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Confess Jesus Christ </a:t>
            </a:r>
            <a:r>
              <a:rPr lang="en-US" dirty="0">
                <a:solidFill>
                  <a:schemeClr val="tx1">
                    <a:lumMod val="95000"/>
                  </a:schemeClr>
                </a:solidFill>
                <a:latin typeface="Verdana" panose="020B0604030504040204" pitchFamily="34" charset="0"/>
                <a:ea typeface="Verdana" panose="020B0604030504040204" pitchFamily="34" charset="0"/>
              </a:rPr>
              <a:t>(Romans 10:10; Matthew 10:32-33)</a:t>
            </a:r>
          </a:p>
          <a:p>
            <a:pPr>
              <a:spcBef>
                <a:spcPts val="0"/>
              </a:spcBef>
              <a:spcAft>
                <a:spcPts val="600"/>
              </a:spcAft>
              <a:defRPr/>
            </a:pPr>
            <a:endParaRPr lang="en-US" b="1"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Be Baptized </a:t>
            </a:r>
            <a:r>
              <a:rPr lang="en-US" dirty="0">
                <a:solidFill>
                  <a:schemeClr val="tx1">
                    <a:lumMod val="95000"/>
                  </a:schemeClr>
                </a:solidFill>
                <a:latin typeface="Verdana" panose="020B0604030504040204" pitchFamily="34" charset="0"/>
                <a:ea typeface="Verdana" panose="020B0604030504040204" pitchFamily="34" charset="0"/>
              </a:rPr>
              <a:t>(Galatians 3:26-27; Romans 6:3-4; Mark 16:16;</a:t>
            </a:r>
            <a:br>
              <a:rPr lang="en-US" dirty="0">
                <a:solidFill>
                  <a:schemeClr val="tx1">
                    <a:lumMod val="95000"/>
                  </a:schemeClr>
                </a:solidFill>
                <a:latin typeface="Verdana" panose="020B0604030504040204" pitchFamily="34" charset="0"/>
                <a:ea typeface="Verdana" panose="020B0604030504040204" pitchFamily="34" charset="0"/>
              </a:rPr>
            </a:br>
            <a:r>
              <a:rPr lang="en-US" dirty="0">
                <a:solidFill>
                  <a:schemeClr val="tx1">
                    <a:lumMod val="95000"/>
                  </a:schemeClr>
                </a:solidFill>
                <a:latin typeface="Verdana" panose="020B0604030504040204" pitchFamily="34" charset="0"/>
                <a:ea typeface="Verdana" panose="020B0604030504040204" pitchFamily="34" charset="0"/>
              </a:rPr>
              <a:t>Acts 2:38)</a:t>
            </a:r>
          </a:p>
          <a:p>
            <a:pPr>
              <a:spcBef>
                <a:spcPts val="0"/>
              </a:spcBef>
              <a:spcAft>
                <a:spcPts val="600"/>
              </a:spcAft>
              <a:defRPr/>
            </a:pPr>
            <a:endParaRPr lang="en-US" sz="2400" b="1" dirty="0">
              <a:solidFill>
                <a:schemeClr val="tx1">
                  <a:lumMod val="95000"/>
                </a:schemeClr>
              </a:solidFill>
              <a:latin typeface="Verdana" panose="020B0604030504040204" pitchFamily="34" charset="0"/>
              <a:ea typeface="Verdana" panose="020B0604030504040204" pitchFamily="34" charset="0"/>
            </a:endParaRPr>
          </a:p>
          <a:p>
            <a:pPr>
              <a:spcBef>
                <a:spcPts val="0"/>
              </a:spcBef>
              <a:spcAft>
                <a:spcPts val="600"/>
              </a:spcAft>
              <a:defRPr/>
            </a:pPr>
            <a:r>
              <a:rPr lang="en-US" sz="2400" b="1" dirty="0">
                <a:solidFill>
                  <a:schemeClr val="tx1">
                    <a:lumMod val="95000"/>
                  </a:schemeClr>
                </a:solidFill>
                <a:latin typeface="Verdana" panose="020B0604030504040204" pitchFamily="34" charset="0"/>
                <a:ea typeface="Verdana" panose="020B0604030504040204" pitchFamily="34" charset="0"/>
              </a:rPr>
              <a:t>Remain Obedient </a:t>
            </a:r>
            <a:r>
              <a:rPr lang="en-US" dirty="0">
                <a:solidFill>
                  <a:schemeClr val="tx1">
                    <a:lumMod val="95000"/>
                  </a:schemeClr>
                </a:solidFill>
                <a:latin typeface="Verdana" panose="020B0604030504040204" pitchFamily="34" charset="0"/>
                <a:ea typeface="Verdana" panose="020B0604030504040204" pitchFamily="34" charset="0"/>
              </a:rPr>
              <a:t>(1 Corinthians 15:1-2; Matthew 7:21;</a:t>
            </a:r>
            <a:br>
              <a:rPr lang="en-US" dirty="0">
                <a:solidFill>
                  <a:schemeClr val="tx1">
                    <a:lumMod val="95000"/>
                  </a:schemeClr>
                </a:solidFill>
                <a:latin typeface="Verdana" panose="020B0604030504040204" pitchFamily="34" charset="0"/>
                <a:ea typeface="Verdana" panose="020B0604030504040204" pitchFamily="34" charset="0"/>
              </a:rPr>
            </a:br>
            <a:r>
              <a:rPr lang="en-US" dirty="0">
                <a:solidFill>
                  <a:schemeClr val="tx1">
                    <a:lumMod val="95000"/>
                  </a:schemeClr>
                </a:solidFill>
                <a:latin typeface="Verdana" panose="020B0604030504040204" pitchFamily="34" charset="0"/>
                <a:ea typeface="Verdana" panose="020B0604030504040204" pitchFamily="34" charset="0"/>
              </a:rPr>
              <a:t>Revelation 2:10; Hebrews 3:12)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AF6DBE-AD54-18E1-4BCB-9B3466176FE0}"/>
              </a:ext>
            </a:extLst>
          </p:cNvPr>
          <p:cNvSpPr txBox="1">
            <a:spLocks noChangeArrowheads="1"/>
          </p:cNvSpPr>
          <p:nvPr/>
        </p:nvSpPr>
        <p:spPr bwMode="auto">
          <a:xfrm>
            <a:off x="352719" y="304800"/>
            <a:ext cx="8458200" cy="6324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700" b="1" dirty="0">
                <a:latin typeface="Calibri" panose="020F0502020204030204" pitchFamily="34" charset="0"/>
              </a:rPr>
              <a:t>GOD ESTABLISHED HIMSELF AS:</a:t>
            </a:r>
          </a:p>
          <a:p>
            <a:pPr eaLnBrk="1" hangingPunct="1"/>
            <a:endParaRPr lang="en-US" altLang="en-US" sz="2700" dirty="0">
              <a:latin typeface="Calibri" panose="020F0502020204030204" pitchFamily="34" charset="0"/>
            </a:endParaRPr>
          </a:p>
          <a:p>
            <a:pPr lvl="1"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Creator, and we are the created/creation</a:t>
            </a:r>
          </a:p>
          <a:p>
            <a:pPr lvl="1" eaLnBrk="1" hangingPunct="1"/>
            <a:r>
              <a:rPr lang="en-US" altLang="en-US" sz="2700" dirty="0">
                <a:latin typeface="Calibri" panose="020F0502020204030204" pitchFamily="34" charset="0"/>
              </a:rPr>
              <a:t>	 (Genesis 1:1, 26-27)</a:t>
            </a:r>
          </a:p>
          <a:p>
            <a:pPr lvl="1"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Lawgiver, and we are to obey</a:t>
            </a:r>
          </a:p>
          <a:p>
            <a:pPr lvl="1" eaLnBrk="1" hangingPunct="1"/>
            <a:r>
              <a:rPr lang="en-US" altLang="en-US" sz="2700" dirty="0">
                <a:latin typeface="Calibri" panose="020F0502020204030204" pitchFamily="34" charset="0"/>
              </a:rPr>
              <a:t>	(Genesis 2:16; 4:10; 6:7, Ecclesiastes 12:13-14)</a:t>
            </a:r>
          </a:p>
          <a:p>
            <a:pPr lvl="1"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Sovereign Lord of all things</a:t>
            </a:r>
          </a:p>
          <a:p>
            <a:pPr lvl="1" eaLnBrk="1" hangingPunct="1"/>
            <a:r>
              <a:rPr lang="en-US" altLang="en-US" sz="2700" dirty="0">
                <a:latin typeface="Calibri" panose="020F0502020204030204" pitchFamily="34" charset="0"/>
              </a:rPr>
              <a:t>	(Deuteronomy 10:17; Psalms 33:6-9)</a:t>
            </a:r>
          </a:p>
          <a:p>
            <a:pPr lvl="1"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King, and we are subjects</a:t>
            </a:r>
          </a:p>
          <a:p>
            <a:pPr lvl="1" eaLnBrk="1" hangingPunct="1"/>
            <a:r>
              <a:rPr lang="en-US" altLang="en-US" sz="2700" dirty="0">
                <a:latin typeface="Calibri" panose="020F0502020204030204" pitchFamily="34" charset="0"/>
              </a:rPr>
              <a:t>	(Psalms 24:10; 10:16-17; 74:12; Isaiah 33:22)</a:t>
            </a:r>
          </a:p>
          <a:p>
            <a:pPr eaLnBrk="1" hangingPunct="1"/>
            <a:endParaRPr lang="en-US" altLang="en-US" sz="2700" dirty="0">
              <a:latin typeface="Calibri" panose="020F0502020204030204" pitchFamily="34" charset="0"/>
            </a:endParaRPr>
          </a:p>
          <a:p>
            <a:pPr eaLnBrk="1" hangingPunct="1"/>
            <a:r>
              <a:rPr lang="en-US" altLang="en-US" sz="2700" b="1" dirty="0">
                <a:latin typeface="Calibri" panose="020F0502020204030204" pitchFamily="34" charset="0"/>
              </a:rPr>
              <a:t>We can not inherently know the mind nor thoughts of God. We must be told by His revealed word.</a:t>
            </a:r>
          </a:p>
          <a:p>
            <a:pPr eaLnBrk="1" hangingPunct="1"/>
            <a:r>
              <a:rPr lang="en-US" altLang="en-US" sz="2700" dirty="0">
                <a:latin typeface="Calibri" panose="020F0502020204030204" pitchFamily="34" charset="0"/>
              </a:rPr>
              <a:t>(Romans 1:18-23; 1 Corinthians 2:11; Isaiah 55:8-9; Jeremiah 10:23; 1 Corinthians 3:18-20)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48C151-5064-5DC2-82E4-AB087837C3BD}"/>
              </a:ext>
            </a:extLst>
          </p:cNvPr>
          <p:cNvSpPr txBox="1">
            <a:spLocks noChangeArrowheads="1"/>
          </p:cNvSpPr>
          <p:nvPr/>
        </p:nvSpPr>
        <p:spPr bwMode="auto">
          <a:xfrm>
            <a:off x="228600" y="324438"/>
            <a:ext cx="86868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700" b="1" dirty="0">
                <a:latin typeface="Calibri" panose="020F0502020204030204" pitchFamily="34" charset="0"/>
              </a:rPr>
              <a:t>EXAMPLES OF MAN’S WISDOM:</a:t>
            </a:r>
          </a:p>
          <a:p>
            <a:pPr eaLnBrk="1" hangingPunct="1"/>
            <a:endParaRPr lang="en-US" altLang="en-US" sz="2700" b="1" dirty="0">
              <a:latin typeface="Calibri" panose="020F0502020204030204" pitchFamily="34" charset="0"/>
            </a:endParaRPr>
          </a:p>
          <a:p>
            <a:pPr eaLnBrk="1" hangingPunct="1">
              <a:buFont typeface="Arial" panose="020B0604020202020204" pitchFamily="34" charset="0"/>
              <a:buChar char="•"/>
            </a:pPr>
            <a:r>
              <a:rPr lang="en-US" altLang="en-US" sz="2700" b="1" dirty="0">
                <a:latin typeface="Calibri" panose="020F0502020204030204" pitchFamily="34" charset="0"/>
              </a:rPr>
              <a:t> Eve </a:t>
            </a:r>
            <a:r>
              <a:rPr lang="en-US" altLang="en-US" sz="2700" dirty="0">
                <a:latin typeface="Calibri" panose="020F0502020204030204" pitchFamily="34" charset="0"/>
              </a:rPr>
              <a:t>(Genesis 3:6)</a:t>
            </a:r>
          </a:p>
          <a:p>
            <a:pPr eaLnBrk="1" hangingPunct="1">
              <a:buFont typeface="Arial" panose="020B0604020202020204" pitchFamily="34" charset="0"/>
              <a:buChar char="•"/>
            </a:pPr>
            <a:r>
              <a:rPr lang="en-US" altLang="en-US" sz="2700" b="1" dirty="0">
                <a:latin typeface="Calibri" panose="020F0502020204030204" pitchFamily="34" charset="0"/>
              </a:rPr>
              <a:t> Moses </a:t>
            </a:r>
            <a:r>
              <a:rPr lang="en-US" altLang="en-US" sz="2700" dirty="0">
                <a:latin typeface="Calibri" panose="020F0502020204030204" pitchFamily="34" charset="0"/>
              </a:rPr>
              <a:t>(Numbers 20:1-12)</a:t>
            </a:r>
          </a:p>
          <a:p>
            <a:pPr eaLnBrk="1" hangingPunct="1">
              <a:buFont typeface="Arial" panose="020B0604020202020204" pitchFamily="34" charset="0"/>
              <a:buChar char="•"/>
            </a:pPr>
            <a:r>
              <a:rPr lang="en-US" altLang="en-US" sz="2700" b="1" dirty="0">
                <a:latin typeface="Calibri" panose="020F0502020204030204" pitchFamily="34" charset="0"/>
              </a:rPr>
              <a:t> Saul </a:t>
            </a:r>
            <a:r>
              <a:rPr lang="en-US" altLang="en-US" sz="2700" dirty="0">
                <a:latin typeface="Calibri" panose="020F0502020204030204" pitchFamily="34" charset="0"/>
              </a:rPr>
              <a:t>(1 Samuel 13:7-14)</a:t>
            </a:r>
          </a:p>
          <a:p>
            <a:pPr eaLnBrk="1" hangingPunct="1">
              <a:buFont typeface="Arial" panose="020B0604020202020204" pitchFamily="34" charset="0"/>
              <a:buChar char="•"/>
            </a:pPr>
            <a:r>
              <a:rPr lang="en-US" altLang="en-US" sz="2700" b="1" dirty="0">
                <a:latin typeface="Calibri" panose="020F0502020204030204" pitchFamily="34" charset="0"/>
              </a:rPr>
              <a:t> Uzzah </a:t>
            </a:r>
            <a:r>
              <a:rPr lang="en-US" altLang="en-US" sz="2700" dirty="0">
                <a:latin typeface="Calibri" panose="020F0502020204030204" pitchFamily="34" charset="0"/>
              </a:rPr>
              <a:t>(2 Samuel 6:1-7)</a:t>
            </a:r>
          </a:p>
          <a:p>
            <a:pPr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Peter </a:t>
            </a:r>
            <a:r>
              <a:rPr lang="en-US" altLang="en-US" sz="2700" dirty="0">
                <a:latin typeface="Calibri" panose="020F0502020204030204" pitchFamily="34" charset="0"/>
              </a:rPr>
              <a:t>(John 18:10)</a:t>
            </a:r>
          </a:p>
          <a:p>
            <a:pPr eaLnBrk="1" hangingPunct="1">
              <a:buFont typeface="Arial" panose="020B0604020202020204" pitchFamily="34" charset="0"/>
              <a:buChar char="•"/>
            </a:pPr>
            <a:r>
              <a:rPr lang="en-US" altLang="en-US" sz="2700" dirty="0">
                <a:latin typeface="Calibri" panose="020F0502020204030204" pitchFamily="34" charset="0"/>
              </a:rPr>
              <a:t> </a:t>
            </a:r>
            <a:r>
              <a:rPr lang="en-US" altLang="en-US" sz="2700" b="1" dirty="0">
                <a:latin typeface="Calibri" panose="020F0502020204030204" pitchFamily="34" charset="0"/>
              </a:rPr>
              <a:t>Paul </a:t>
            </a:r>
            <a:r>
              <a:rPr lang="en-US" altLang="en-US" sz="2700" dirty="0">
                <a:latin typeface="Calibri" panose="020F0502020204030204" pitchFamily="34" charset="0"/>
              </a:rPr>
              <a:t>(Galatians 1:13-14, Acts 22:3-4)</a:t>
            </a:r>
          </a:p>
          <a:p>
            <a:pPr eaLnBrk="1" hangingPunct="1"/>
            <a:endParaRPr lang="en-US" altLang="en-US" sz="2700" dirty="0">
              <a:latin typeface="Calibri" panose="020F0502020204030204" pitchFamily="34" charset="0"/>
            </a:endParaRPr>
          </a:p>
          <a:p>
            <a:pPr eaLnBrk="1" hangingPunct="1"/>
            <a:r>
              <a:rPr lang="en-US" altLang="en-US" sz="2700" b="1" u="sng" dirty="0">
                <a:latin typeface="Calibri" panose="020F0502020204030204" pitchFamily="34" charset="0"/>
              </a:rPr>
              <a:t>Question</a:t>
            </a:r>
            <a:r>
              <a:rPr lang="en-US" altLang="en-US" sz="2700" b="1" dirty="0">
                <a:latin typeface="Calibri" panose="020F0502020204030204" pitchFamily="34" charset="0"/>
              </a:rPr>
              <a:t>:</a:t>
            </a:r>
          </a:p>
          <a:p>
            <a:pPr eaLnBrk="1" hangingPunct="1"/>
            <a:r>
              <a:rPr lang="en-US" altLang="en-US" sz="2700" b="1" dirty="0">
                <a:latin typeface="Calibri" panose="020F0502020204030204" pitchFamily="34" charset="0"/>
              </a:rPr>
              <a:t>Whose will and wisdom is </a:t>
            </a:r>
            <a:r>
              <a:rPr lang="en-US" altLang="en-US" sz="2700" b="1" i="1" u="sng" dirty="0">
                <a:latin typeface="Calibri" panose="020F0502020204030204" pitchFamily="34" charset="0"/>
              </a:rPr>
              <a:t>most</a:t>
            </a:r>
            <a:r>
              <a:rPr lang="en-US" altLang="en-US" sz="2700" b="1" i="1" dirty="0">
                <a:latin typeface="Calibri" panose="020F0502020204030204" pitchFamily="34" charset="0"/>
              </a:rPr>
              <a:t> </a:t>
            </a:r>
            <a:r>
              <a:rPr lang="en-US" altLang="en-US" sz="2700" b="1" dirty="0">
                <a:latin typeface="Calibri" panose="020F0502020204030204" pitchFamily="34" charset="0"/>
              </a:rPr>
              <a:t>important? God’s!</a:t>
            </a:r>
          </a:p>
          <a:p>
            <a:pPr eaLnBrk="1" hangingPunct="1"/>
            <a:endParaRPr lang="en-US" altLang="en-US" sz="2700" b="1" u="sng" dirty="0">
              <a:latin typeface="Calibri" panose="020F0502020204030204" pitchFamily="34" charset="0"/>
            </a:endParaRPr>
          </a:p>
          <a:p>
            <a:pPr eaLnBrk="1" hangingPunct="1"/>
            <a:r>
              <a:rPr lang="en-US" altLang="en-US" sz="2700" b="1" u="sng" dirty="0">
                <a:latin typeface="Calibri" panose="020F0502020204030204" pitchFamily="34" charset="0"/>
              </a:rPr>
              <a:t>Question</a:t>
            </a:r>
            <a:r>
              <a:rPr lang="en-US" altLang="en-US" sz="2700" b="1" dirty="0">
                <a:latin typeface="Calibri" panose="020F0502020204030204" pitchFamily="34" charset="0"/>
              </a:rPr>
              <a:t>:</a:t>
            </a:r>
          </a:p>
          <a:p>
            <a:pPr eaLnBrk="1" hangingPunct="1"/>
            <a:r>
              <a:rPr lang="en-US" altLang="en-US" sz="2700" b="1" dirty="0">
                <a:latin typeface="Calibri" panose="020F0502020204030204" pitchFamily="34" charset="0"/>
              </a:rPr>
              <a:t>How do we know what His will </a:t>
            </a:r>
            <a:r>
              <a:rPr lang="en-US" altLang="en-US" sz="2700" b="1" i="1" u="sng" dirty="0">
                <a:latin typeface="Calibri" panose="020F0502020204030204" pitchFamily="34" charset="0"/>
              </a:rPr>
              <a:t>is</a:t>
            </a:r>
            <a:r>
              <a:rPr lang="en-US" altLang="en-US" sz="2700" b="1" i="1" dirty="0">
                <a:latin typeface="Calibri" panose="020F0502020204030204" pitchFamily="34" charset="0"/>
              </a:rPr>
              <a:t> </a:t>
            </a:r>
            <a:r>
              <a:rPr lang="en-US" altLang="en-US" sz="2700" b="1" dirty="0">
                <a:latin typeface="Calibri" panose="020F0502020204030204" pitchFamily="34" charset="0"/>
              </a:rPr>
              <a:t>then? The Bible!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a:extLst>
              <a:ext uri="{FF2B5EF4-FFF2-40B4-BE49-F238E27FC236}">
                <a16:creationId xmlns:a16="http://schemas.microsoft.com/office/drawing/2014/main" id="{50810345-C0E0-7315-C75B-B5AB436E363F}"/>
              </a:ext>
            </a:extLst>
          </p:cNvPr>
          <p:cNvSpPr txBox="1">
            <a:spLocks noChangeArrowheads="1"/>
          </p:cNvSpPr>
          <p:nvPr/>
        </p:nvSpPr>
        <p:spPr bwMode="auto">
          <a:xfrm>
            <a:off x="1143000" y="1066800"/>
            <a:ext cx="6858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eaLnBrk="1" hangingPunct="1"/>
            <a:r>
              <a:rPr lang="en-US" altLang="en-US" sz="3600" b="1" dirty="0">
                <a:latin typeface="Calibri" panose="020F0502020204030204" pitchFamily="34" charset="0"/>
              </a:rPr>
              <a:t>All Scripture is inspired by God and profitable for teaching, for reproof, for correction, for training in righteousness; so that the man of God may be adequate, equipped for every good work.</a:t>
            </a:r>
          </a:p>
          <a:p>
            <a:pPr eaLnBrk="1" hangingPunct="1"/>
            <a:endParaRPr lang="en-US" altLang="en-US" sz="3600" b="1" dirty="0">
              <a:latin typeface="Calibri" panose="020F0502020204030204" pitchFamily="34" charset="0"/>
            </a:endParaRPr>
          </a:p>
          <a:p>
            <a:pPr eaLnBrk="1" hangingPunct="1"/>
            <a:r>
              <a:rPr lang="en-US" altLang="en-US" sz="3600" b="1" dirty="0">
                <a:latin typeface="Calibri" panose="020F0502020204030204" pitchFamily="34" charset="0"/>
              </a:rPr>
              <a:t>2 Timothy 3:16-17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A81946-9AFE-9182-0D50-CD15E2E0BA1A}"/>
              </a:ext>
            </a:extLst>
          </p:cNvPr>
          <p:cNvSpPr txBox="1"/>
          <p:nvPr/>
        </p:nvSpPr>
        <p:spPr>
          <a:xfrm>
            <a:off x="114300" y="228600"/>
            <a:ext cx="8953500" cy="6494085"/>
          </a:xfrm>
          <a:prstGeom prst="rect">
            <a:avLst/>
          </a:prstGeom>
          <a:noFill/>
        </p:spPr>
        <p:txBody>
          <a:bodyPr>
            <a:spAutoFit/>
          </a:bodyPr>
          <a:lstStyle/>
          <a:p>
            <a:pPr algn="ctr"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GOD’S PLAN AND DESIRE FOR MAN HAS BEEN REVEALED:</a:t>
            </a:r>
          </a:p>
          <a:p>
            <a:pPr eaLnBrk="1" fontAlgn="auto" hangingPunct="1">
              <a:spcBef>
                <a:spcPts val="0"/>
              </a:spcBef>
              <a:spcAft>
                <a:spcPts val="0"/>
              </a:spcAft>
              <a:defRPr/>
            </a:pPr>
            <a:endParaRPr lang="en-US" sz="2600" dirty="0">
              <a:latin typeface="Calibri" panose="020F0502020204030204" pitchFamily="34" charset="0"/>
              <a:cs typeface="Calibri" panose="020F0502020204030204" pitchFamily="34" charset="0"/>
            </a:endParaRP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-Pray </a:t>
            </a:r>
            <a:r>
              <a:rPr lang="en-US" sz="2600" dirty="0">
                <a:latin typeface="Calibri" panose="020F0502020204030204" pitchFamily="34" charset="0"/>
                <a:cs typeface="Calibri" panose="020F0502020204030204" pitchFamily="34" charset="0"/>
              </a:rPr>
              <a:t>(Luke 18:1; Ephesians 6:18-20; 1 Thessalonians 5:16-18)</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-Sing </a:t>
            </a:r>
            <a:r>
              <a:rPr lang="en-US" sz="2600" dirty="0">
                <a:latin typeface="Calibri" panose="020F0502020204030204" pitchFamily="34" charset="0"/>
                <a:cs typeface="Calibri" panose="020F0502020204030204" pitchFamily="34" charset="0"/>
              </a:rPr>
              <a:t>(Ephesians 5:18-20; Colossians 3:16; James 5:13)</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-Assemble Together </a:t>
            </a:r>
            <a:r>
              <a:rPr lang="en-US" sz="2600" dirty="0">
                <a:latin typeface="Calibri" panose="020F0502020204030204" pitchFamily="34" charset="0"/>
                <a:cs typeface="Calibri" panose="020F0502020204030204" pitchFamily="34" charset="0"/>
              </a:rPr>
              <a:t>(Matthew 18:20; Hebrews 10:23-25;</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Acts 2:42-47; 1 Corinthians 14:26)</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-Preach the Word </a:t>
            </a:r>
            <a:r>
              <a:rPr lang="en-US" sz="2600" dirty="0">
                <a:latin typeface="Calibri" panose="020F0502020204030204" pitchFamily="34" charset="0"/>
                <a:cs typeface="Calibri" panose="020F0502020204030204" pitchFamily="34" charset="0"/>
              </a:rPr>
              <a:t>(Acts 8:4; Mark 16:15; Matthew 28:19-20;</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1 Timothy 4:13; 2 Timothy 4:2)</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-Teach Others </a:t>
            </a:r>
            <a:r>
              <a:rPr lang="en-US" sz="2600" dirty="0">
                <a:latin typeface="Calibri" panose="020F0502020204030204" pitchFamily="34" charset="0"/>
                <a:cs typeface="Calibri" panose="020F0502020204030204" pitchFamily="34" charset="0"/>
              </a:rPr>
              <a:t>(Colossians 3:16; 1 Timothy 4:11; 2 Timothy 2:24; Titus 2:1, 15)</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-Be Baptized </a:t>
            </a:r>
            <a:r>
              <a:rPr lang="en-US" sz="2600" dirty="0">
                <a:latin typeface="Calibri" panose="020F0502020204030204" pitchFamily="34" charset="0"/>
                <a:cs typeface="Calibri" panose="020F0502020204030204" pitchFamily="34" charset="0"/>
              </a:rPr>
              <a:t>(Acts 2:38, 41; Mark 16:16; Acts 10:48;</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1 Corinthians 12:13; Galatians 3:27)</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-Obey </a:t>
            </a:r>
            <a:r>
              <a:rPr lang="en-US" sz="2600" dirty="0">
                <a:latin typeface="Calibri" panose="020F0502020204030204" pitchFamily="34" charset="0"/>
                <a:cs typeface="Calibri" panose="020F0502020204030204" pitchFamily="34" charset="0"/>
              </a:rPr>
              <a:t>(John 15:10; 1 John 1:7; 2:2-6, 28; Hebrews 5:9)</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-Lord’s Supper </a:t>
            </a:r>
            <a:r>
              <a:rPr lang="en-US" sz="2600" dirty="0">
                <a:latin typeface="Calibri" panose="020F0502020204030204" pitchFamily="34" charset="0"/>
                <a:cs typeface="Calibri" panose="020F0502020204030204" pitchFamily="34" charset="0"/>
              </a:rPr>
              <a:t>(Matthew 26; Mark 14; Luke 22; Acts 20:7)</a:t>
            </a: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-Rebuke False Teachers </a:t>
            </a:r>
            <a:r>
              <a:rPr lang="en-US" sz="2600" dirty="0">
                <a:latin typeface="Calibri" panose="020F0502020204030204" pitchFamily="34" charset="0"/>
                <a:cs typeface="Calibri" panose="020F0502020204030204" pitchFamily="34" charset="0"/>
              </a:rPr>
              <a:t>(1 Timothy 1:3; 2 Timothy 2:24-26;</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Titus 2:15)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DA865B89-8374-B1EC-B35C-50677900AF21}"/>
              </a:ext>
            </a:extLst>
          </p:cNvPr>
          <p:cNvSpPr>
            <a:spLocks noChangeArrowheads="1"/>
          </p:cNvSpPr>
          <p:nvPr/>
        </p:nvSpPr>
        <p:spPr bwMode="auto">
          <a:xfrm>
            <a:off x="228600" y="304800"/>
            <a:ext cx="8686800" cy="649408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GOD’S PLAN AND DESIRE FOR MAN HAS BEEN REVEALED:</a:t>
            </a:r>
          </a:p>
          <a:p>
            <a:pPr eaLnBrk="1" fontAlgn="auto" hangingPunct="1">
              <a:spcBef>
                <a:spcPts val="0"/>
              </a:spcBef>
              <a:spcAft>
                <a:spcPts val="0"/>
              </a:spcAft>
              <a:defRPr/>
            </a:pPr>
            <a:endParaRPr lang="en-US" altLang="en-US" sz="2600" b="1" dirty="0">
              <a:latin typeface="Calibri" panose="020F0502020204030204" pitchFamily="34" charset="0"/>
              <a:cs typeface="Calibri" panose="020F0502020204030204" pitchFamily="34" charset="0"/>
            </a:endParaRPr>
          </a:p>
          <a:p>
            <a:pPr marL="801688" indent="-801688" eaLnBrk="1" fontAlgn="auto" hangingPunct="1">
              <a:spcBef>
                <a:spcPts val="0"/>
              </a:spcBef>
              <a:spcAft>
                <a:spcPts val="0"/>
              </a:spcAft>
              <a:defRPr/>
            </a:pPr>
            <a:r>
              <a:rPr lang="en-US" sz="2600" b="1" dirty="0">
                <a:latin typeface="Calibri" panose="020F0502020204030204" pitchFamily="34" charset="0"/>
                <a:cs typeface="Calibri" panose="020F0502020204030204" pitchFamily="34" charset="0"/>
              </a:rPr>
              <a:t>-Be Like Minded </a:t>
            </a:r>
            <a:r>
              <a:rPr lang="en-US" sz="2600" dirty="0">
                <a:latin typeface="Calibri" panose="020F0502020204030204" pitchFamily="34" charset="0"/>
                <a:cs typeface="Calibri" panose="020F0502020204030204" pitchFamily="34" charset="0"/>
              </a:rPr>
              <a:t>(John 17:17; Philippians 1:27-28; 2:1-2;</a:t>
            </a:r>
            <a:br>
              <a:rPr lang="en-US" sz="2600" dirty="0">
                <a:latin typeface="Calibri" panose="020F0502020204030204" pitchFamily="34" charset="0"/>
                <a:cs typeface="Calibri" panose="020F0502020204030204" pitchFamily="34" charset="0"/>
              </a:rPr>
            </a:br>
            <a:r>
              <a:rPr lang="en-US" sz="2600" dirty="0">
                <a:latin typeface="Calibri" panose="020F0502020204030204" pitchFamily="34" charset="0"/>
                <a:cs typeface="Calibri" panose="020F0502020204030204" pitchFamily="34" charset="0"/>
              </a:rPr>
              <a:t>1 Corinthians 1:10)</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-Giving/Benevolence </a:t>
            </a:r>
            <a:r>
              <a:rPr lang="en-US" altLang="en-US" sz="2600" dirty="0">
                <a:latin typeface="Calibri" panose="020F0502020204030204" pitchFamily="34" charset="0"/>
                <a:cs typeface="Calibri" panose="020F0502020204030204" pitchFamily="34" charset="0"/>
              </a:rPr>
              <a:t>(1 </a:t>
            </a:r>
            <a:r>
              <a:rPr lang="en-US" sz="2600" dirty="0">
                <a:latin typeface="Calibri" panose="020F0502020204030204" pitchFamily="34" charset="0"/>
                <a:cs typeface="Calibri" panose="020F0502020204030204" pitchFamily="34" charset="0"/>
              </a:rPr>
              <a:t>Corinthians</a:t>
            </a:r>
            <a:r>
              <a:rPr lang="en-US" altLang="en-US" sz="2600" dirty="0">
                <a:latin typeface="Calibri" panose="020F0502020204030204" pitchFamily="34" charset="0"/>
                <a:cs typeface="Calibri" panose="020F0502020204030204" pitchFamily="34" charset="0"/>
              </a:rPr>
              <a:t> 16:1-2;</a:t>
            </a:r>
            <a:br>
              <a:rPr lang="en-US" altLang="en-US" sz="2600" dirty="0">
                <a:latin typeface="Calibri" panose="020F0502020204030204" pitchFamily="34" charset="0"/>
                <a:cs typeface="Calibri" panose="020F0502020204030204" pitchFamily="34" charset="0"/>
              </a:rPr>
            </a:br>
            <a:r>
              <a:rPr lang="en-US" altLang="en-US" sz="2600" dirty="0">
                <a:latin typeface="Calibri" panose="020F0502020204030204" pitchFamily="34" charset="0"/>
                <a:cs typeface="Calibri" panose="020F0502020204030204" pitchFamily="34" charset="0"/>
              </a:rPr>
              <a:t>2 </a:t>
            </a:r>
            <a:r>
              <a:rPr lang="en-US" sz="2600" dirty="0">
                <a:latin typeface="Calibri" panose="020F0502020204030204" pitchFamily="34" charset="0"/>
                <a:cs typeface="Calibri" panose="020F0502020204030204" pitchFamily="34" charset="0"/>
              </a:rPr>
              <a:t>Corinthians</a:t>
            </a:r>
            <a:r>
              <a:rPr lang="en-US" altLang="en-US" sz="2600" dirty="0">
                <a:latin typeface="Calibri" panose="020F0502020204030204" pitchFamily="34" charset="0"/>
                <a:cs typeface="Calibri" panose="020F0502020204030204" pitchFamily="34" charset="0"/>
              </a:rPr>
              <a:t> 8:1-5; Acts 2:42-47)</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-Reading of Scripture </a:t>
            </a:r>
            <a:r>
              <a:rPr lang="en-US" altLang="en-US" sz="2600" dirty="0">
                <a:latin typeface="Calibri" panose="020F0502020204030204" pitchFamily="34" charset="0"/>
                <a:cs typeface="Calibri" panose="020F0502020204030204" pitchFamily="34" charset="0"/>
              </a:rPr>
              <a:t>(1 </a:t>
            </a:r>
            <a:r>
              <a:rPr lang="en-US" sz="2600" dirty="0">
                <a:latin typeface="Calibri" panose="020F0502020204030204" pitchFamily="34" charset="0"/>
                <a:cs typeface="Calibri" panose="020F0502020204030204" pitchFamily="34" charset="0"/>
              </a:rPr>
              <a:t>Timothy</a:t>
            </a:r>
            <a:r>
              <a:rPr lang="en-US" altLang="en-US" sz="2600" dirty="0">
                <a:latin typeface="Calibri" panose="020F0502020204030204" pitchFamily="34" charset="0"/>
                <a:cs typeface="Calibri" panose="020F0502020204030204" pitchFamily="34" charset="0"/>
              </a:rPr>
              <a:t> 4:13)</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-Study </a:t>
            </a:r>
            <a:r>
              <a:rPr lang="en-US" altLang="en-US" sz="2600" dirty="0">
                <a:latin typeface="Calibri" panose="020F0502020204030204" pitchFamily="34" charset="0"/>
                <a:cs typeface="Calibri" panose="020F0502020204030204" pitchFamily="34" charset="0"/>
              </a:rPr>
              <a:t>(2 </a:t>
            </a:r>
            <a:r>
              <a:rPr lang="en-US" sz="2600" dirty="0">
                <a:latin typeface="Calibri" panose="020F0502020204030204" pitchFamily="34" charset="0"/>
                <a:cs typeface="Calibri" panose="020F0502020204030204" pitchFamily="34" charset="0"/>
              </a:rPr>
              <a:t>Timothy</a:t>
            </a:r>
            <a:r>
              <a:rPr lang="en-US" altLang="en-US" sz="2600" dirty="0">
                <a:latin typeface="Calibri" panose="020F0502020204030204" pitchFamily="34" charset="0"/>
                <a:cs typeface="Calibri" panose="020F0502020204030204" pitchFamily="34" charset="0"/>
              </a:rPr>
              <a:t> 2:15; Acts 17:11; 1 Peter 2:2)</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-Love each other </a:t>
            </a:r>
            <a:r>
              <a:rPr lang="en-US" altLang="en-US" sz="2600" dirty="0">
                <a:latin typeface="Calibri" panose="020F0502020204030204" pitchFamily="34" charset="0"/>
                <a:cs typeface="Calibri" panose="020F0502020204030204" pitchFamily="34" charset="0"/>
              </a:rPr>
              <a:t>(John 13:34; 15:13; 1 Peter 1:22-23; 2:17)</a:t>
            </a:r>
          </a:p>
          <a:p>
            <a:pPr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	-The Truth </a:t>
            </a:r>
            <a:r>
              <a:rPr lang="en-US" altLang="en-US" sz="2600" dirty="0">
                <a:latin typeface="Calibri" panose="020F0502020204030204" pitchFamily="34" charset="0"/>
                <a:cs typeface="Calibri" panose="020F0502020204030204" pitchFamily="34" charset="0"/>
              </a:rPr>
              <a:t>(2 Thessalonians 2:10)</a:t>
            </a:r>
          </a:p>
          <a:p>
            <a:pPr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	-God </a:t>
            </a:r>
            <a:r>
              <a:rPr lang="en-US" altLang="en-US" sz="2600" dirty="0">
                <a:latin typeface="Calibri" panose="020F0502020204030204" pitchFamily="34" charset="0"/>
                <a:cs typeface="Calibri" panose="020F0502020204030204" pitchFamily="34" charset="0"/>
              </a:rPr>
              <a:t>(Mark 12:30-33; 1 </a:t>
            </a:r>
            <a:r>
              <a:rPr lang="en-US" sz="2600" dirty="0">
                <a:latin typeface="Calibri" panose="020F0502020204030204" pitchFamily="34" charset="0"/>
                <a:cs typeface="Calibri" panose="020F0502020204030204" pitchFamily="34" charset="0"/>
              </a:rPr>
              <a:t>Corinthians</a:t>
            </a:r>
            <a:r>
              <a:rPr lang="en-US" altLang="en-US" sz="2600" dirty="0">
                <a:latin typeface="Calibri" panose="020F0502020204030204" pitchFamily="34" charset="0"/>
                <a:cs typeface="Calibri" panose="020F0502020204030204" pitchFamily="34" charset="0"/>
              </a:rPr>
              <a:t> 16:22)</a:t>
            </a:r>
          </a:p>
          <a:p>
            <a:pPr eaLnBrk="1" fontAlgn="auto" hangingPunct="1">
              <a:spcBef>
                <a:spcPts val="0"/>
              </a:spcBef>
              <a:spcAft>
                <a:spcPts val="0"/>
              </a:spcAft>
              <a:defRPr/>
            </a:pPr>
            <a:r>
              <a:rPr lang="en-US" altLang="en-US" sz="2600" dirty="0">
                <a:latin typeface="Calibri" panose="020F0502020204030204" pitchFamily="34" charset="0"/>
                <a:cs typeface="Calibri" panose="020F0502020204030204" pitchFamily="34" charset="0"/>
              </a:rPr>
              <a:t>	</a:t>
            </a:r>
            <a:r>
              <a:rPr lang="en-US" altLang="en-US" sz="2600" b="1" dirty="0">
                <a:latin typeface="Calibri" panose="020F0502020204030204" pitchFamily="34" charset="0"/>
                <a:cs typeface="Calibri" panose="020F0502020204030204" pitchFamily="34" charset="0"/>
              </a:rPr>
              <a:t>-Enemies </a:t>
            </a:r>
            <a:r>
              <a:rPr lang="en-US" altLang="en-US" sz="2600" dirty="0">
                <a:latin typeface="Calibri" panose="020F0502020204030204" pitchFamily="34" charset="0"/>
                <a:cs typeface="Calibri" panose="020F0502020204030204" pitchFamily="34" charset="0"/>
              </a:rPr>
              <a:t>(Luke 6:27-28)</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-Do Good Works </a:t>
            </a:r>
            <a:r>
              <a:rPr lang="en-US" altLang="en-US" sz="2600" dirty="0">
                <a:latin typeface="Calibri" panose="020F0502020204030204" pitchFamily="34" charset="0"/>
                <a:cs typeface="Calibri" panose="020F0502020204030204" pitchFamily="34" charset="0"/>
              </a:rPr>
              <a:t>(Hebrews 10:24; Ephesians 2:10)</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-Care for each other </a:t>
            </a:r>
            <a:r>
              <a:rPr lang="en-US" altLang="en-US" sz="2600" dirty="0">
                <a:latin typeface="Calibri" panose="020F0502020204030204" pitchFamily="34" charset="0"/>
                <a:cs typeface="Calibri" panose="020F0502020204030204" pitchFamily="34" charset="0"/>
              </a:rPr>
              <a:t>(Honor – Romans 12:10;</a:t>
            </a:r>
            <a:br>
              <a:rPr lang="en-US" altLang="en-US" sz="2600" dirty="0">
                <a:latin typeface="Calibri" panose="020F0502020204030204" pitchFamily="34" charset="0"/>
                <a:cs typeface="Calibri" panose="020F0502020204030204" pitchFamily="34" charset="0"/>
              </a:rPr>
            </a:br>
            <a:r>
              <a:rPr lang="en-US" altLang="en-US" sz="2600" dirty="0">
                <a:latin typeface="Calibri" panose="020F0502020204030204" pitchFamily="34" charset="0"/>
                <a:cs typeface="Calibri" panose="020F0502020204030204" pitchFamily="34" charset="0"/>
              </a:rPr>
              <a:t>Serve – Galatians 5:13; Be compassionate – 1 Peter 3:8-9)</a:t>
            </a:r>
          </a:p>
          <a:p>
            <a:pPr marL="801688" indent="-801688" eaLnBrk="1" fontAlgn="auto" hangingPunct="1">
              <a:spcBef>
                <a:spcPts val="0"/>
              </a:spcBef>
              <a:spcAft>
                <a:spcPts val="0"/>
              </a:spcAft>
              <a:defRPr/>
            </a:pPr>
            <a:r>
              <a:rPr lang="en-US" altLang="en-US" sz="2600" b="1" dirty="0">
                <a:latin typeface="Calibri" panose="020F0502020204030204" pitchFamily="34" charset="0"/>
                <a:cs typeface="Calibri" panose="020F0502020204030204" pitchFamily="34" charset="0"/>
              </a:rPr>
              <a:t>-Be called</a:t>
            </a:r>
            <a:r>
              <a:rPr lang="en-US" altLang="en-US" sz="2600" dirty="0">
                <a:latin typeface="Calibri" panose="020F0502020204030204" pitchFamily="34" charset="0"/>
                <a:cs typeface="Calibri" panose="020F0502020204030204" pitchFamily="34" charset="0"/>
              </a:rPr>
              <a:t> “</a:t>
            </a:r>
            <a:r>
              <a:rPr lang="en-US" altLang="en-US" sz="2600" b="1" dirty="0">
                <a:latin typeface="Calibri" panose="020F0502020204030204" pitchFamily="34" charset="0"/>
                <a:cs typeface="Calibri" panose="020F0502020204030204" pitchFamily="34" charset="0"/>
              </a:rPr>
              <a:t>Christians</a:t>
            </a:r>
            <a:r>
              <a:rPr lang="en-US" altLang="en-US" sz="2600" dirty="0">
                <a:latin typeface="Calibri" panose="020F0502020204030204" pitchFamily="34" charset="0"/>
                <a:cs typeface="Calibri" panose="020F0502020204030204" pitchFamily="34" charset="0"/>
              </a:rPr>
              <a:t>” (Acts 11:26)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7171">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717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P spid="7171"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C5A096-4ACB-4038-0176-AE98374B6F63}"/>
              </a:ext>
            </a:extLst>
          </p:cNvPr>
          <p:cNvSpPr>
            <a:spLocks noChangeArrowheads="1"/>
          </p:cNvSpPr>
          <p:nvPr/>
        </p:nvSpPr>
        <p:spPr bwMode="auto">
          <a:xfrm>
            <a:off x="152400" y="152400"/>
            <a:ext cx="88392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400" b="1" dirty="0">
                <a:latin typeface="Calibri" panose="020F0502020204030204" pitchFamily="34" charset="0"/>
              </a:rPr>
              <a:t>GOD’S POSITION ON HIS AUTHORITY:</a:t>
            </a:r>
          </a:p>
          <a:p>
            <a:pPr eaLnBrk="1" hangingPunct="1"/>
            <a:endParaRPr lang="en-US" altLang="en-US" sz="800" b="1" dirty="0">
              <a:latin typeface="Calibri" panose="020F0502020204030204" pitchFamily="34" charset="0"/>
            </a:endParaRPr>
          </a:p>
          <a:p>
            <a:pPr eaLnBrk="1" hangingPunct="1"/>
            <a:r>
              <a:rPr lang="en-US" altLang="en-US" sz="2200" b="1" u="sng" dirty="0">
                <a:latin typeface="Calibri" panose="020F0502020204030204" pitchFamily="34" charset="0"/>
              </a:rPr>
              <a:t>Deuteronomy 4:2</a:t>
            </a:r>
          </a:p>
          <a:p>
            <a:pPr eaLnBrk="1" hangingPunct="1"/>
            <a:r>
              <a:rPr lang="en-US" altLang="en-US" sz="2200" i="1" dirty="0">
                <a:latin typeface="Calibri" panose="020F0502020204030204" pitchFamily="34" charset="0"/>
              </a:rPr>
              <a:t>“You shall not add to the word which I am commanding you, nor take away from it, that you may keep the commandments of the Lord your God which I command you.”</a:t>
            </a:r>
          </a:p>
          <a:p>
            <a:pPr eaLnBrk="1" hangingPunct="1"/>
            <a:endParaRPr lang="en-US" altLang="en-US" sz="800" i="1" dirty="0">
              <a:latin typeface="Calibri" panose="020F0502020204030204" pitchFamily="34" charset="0"/>
            </a:endParaRPr>
          </a:p>
          <a:p>
            <a:pPr eaLnBrk="1" hangingPunct="1"/>
            <a:r>
              <a:rPr lang="en-US" altLang="en-US" sz="2200" b="1" u="sng" dirty="0">
                <a:latin typeface="Calibri" panose="020F0502020204030204" pitchFamily="34" charset="0"/>
              </a:rPr>
              <a:t>Deuteronomy 12:32</a:t>
            </a:r>
          </a:p>
          <a:p>
            <a:pPr eaLnBrk="1" hangingPunct="1"/>
            <a:r>
              <a:rPr lang="en-US" altLang="en-US" sz="2200" i="1" dirty="0">
                <a:latin typeface="Calibri" panose="020F0502020204030204" pitchFamily="34" charset="0"/>
              </a:rPr>
              <a:t>“Whatever I command you, you shall be careful to do; you shall not add to nor take away from it.”</a:t>
            </a:r>
          </a:p>
          <a:p>
            <a:pPr eaLnBrk="1" hangingPunct="1"/>
            <a:endParaRPr lang="en-US" altLang="en-US" sz="800" i="1" dirty="0">
              <a:latin typeface="Calibri" panose="020F0502020204030204" pitchFamily="34" charset="0"/>
            </a:endParaRPr>
          </a:p>
          <a:p>
            <a:pPr eaLnBrk="1" hangingPunct="1"/>
            <a:r>
              <a:rPr lang="en-US" altLang="en-US" sz="2200" b="1" u="sng" dirty="0">
                <a:latin typeface="Calibri" panose="020F0502020204030204" pitchFamily="34" charset="0"/>
              </a:rPr>
              <a:t>Matthew 15:4-9</a:t>
            </a:r>
          </a:p>
          <a:p>
            <a:pPr eaLnBrk="1" hangingPunct="1"/>
            <a:r>
              <a:rPr lang="en-US" altLang="en-US" sz="2200" i="1" dirty="0">
                <a:latin typeface="Calibri" panose="020F0502020204030204" pitchFamily="34" charset="0"/>
              </a:rPr>
              <a:t>“For God said, ‘Honor your father and mother,’ and, ‘He who speaks evil of father or mother is to be put to death.’ But you say, ‘Whoever says to his father or mother, “Whatever I have that would help you has been given to God,” he is not to honor his father or his mother.’ And by this you invalidated the word of God for the sake of your tradition. You hypocrites, rightly did Isaiah prophesy of you: ‘THIS PEOPLE HONORS ME WITH THEIR LIPS, BUT THEIR HEART IS FAR AWAY FROM ME. BUT IN VAIN DO THEY WORSHIP ME, TEACHING AS DOCTRINES THE PRECEPTS OF 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24BC42-87BA-E051-118D-8A7D09BCB4BE}"/>
              </a:ext>
            </a:extLst>
          </p:cNvPr>
          <p:cNvSpPr>
            <a:spLocks noChangeArrowheads="1"/>
          </p:cNvSpPr>
          <p:nvPr/>
        </p:nvSpPr>
        <p:spPr bwMode="auto">
          <a:xfrm>
            <a:off x="381000" y="304800"/>
            <a:ext cx="85344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400" b="1" dirty="0">
                <a:latin typeface="Calibri" panose="020F0502020204030204" pitchFamily="34" charset="0"/>
              </a:rPr>
              <a:t>GOD’S POSITION ON HIS AUTHORITY:</a:t>
            </a:r>
          </a:p>
          <a:p>
            <a:pPr eaLnBrk="1" hangingPunct="1"/>
            <a:endParaRPr lang="en-US" altLang="en-US" sz="800" b="1" dirty="0">
              <a:latin typeface="Calibri" panose="020F0502020204030204" pitchFamily="34" charset="0"/>
            </a:endParaRPr>
          </a:p>
          <a:p>
            <a:pPr eaLnBrk="1" hangingPunct="1"/>
            <a:r>
              <a:rPr lang="en-US" altLang="en-US" sz="2200" b="1" u="sng" dirty="0">
                <a:latin typeface="Calibri" panose="020F0502020204030204" pitchFamily="34" charset="0"/>
              </a:rPr>
              <a:t>Matthew 21:23-27</a:t>
            </a:r>
          </a:p>
          <a:p>
            <a:pPr eaLnBrk="1" hangingPunct="1"/>
            <a:r>
              <a:rPr lang="en-US" altLang="en-US" sz="2200" i="1" dirty="0">
                <a:latin typeface="Calibri" panose="020F0502020204030204" pitchFamily="34" charset="0"/>
              </a:rPr>
              <a:t>“When He entered the temple, the chief priests and the elders of the people came to Him while He was teaching, and said, “By what </a:t>
            </a:r>
            <a:r>
              <a:rPr lang="en-US" altLang="en-US" sz="2200" b="1" i="1" dirty="0">
                <a:latin typeface="Calibri" panose="020F0502020204030204" pitchFamily="34" charset="0"/>
              </a:rPr>
              <a:t>authority</a:t>
            </a:r>
            <a:r>
              <a:rPr lang="en-US" altLang="en-US" sz="2200" i="1" dirty="0">
                <a:latin typeface="Calibri" panose="020F0502020204030204" pitchFamily="34" charset="0"/>
              </a:rPr>
              <a:t> are You doing these things, and who gave You this </a:t>
            </a:r>
            <a:r>
              <a:rPr lang="en-US" altLang="en-US" sz="2200" b="1" i="1" dirty="0">
                <a:latin typeface="Calibri" panose="020F0502020204030204" pitchFamily="34" charset="0"/>
              </a:rPr>
              <a:t>authority</a:t>
            </a:r>
            <a:r>
              <a:rPr lang="en-US" altLang="en-US" sz="2200" i="1" dirty="0">
                <a:latin typeface="Calibri" panose="020F0502020204030204" pitchFamily="34" charset="0"/>
              </a:rPr>
              <a:t>?” Jesus said to them, “I will also ask you one thing, which if you tell Me, I will also tell you by what </a:t>
            </a:r>
            <a:r>
              <a:rPr lang="en-US" altLang="en-US" sz="2200" b="1" i="1" dirty="0">
                <a:latin typeface="Calibri" panose="020F0502020204030204" pitchFamily="34" charset="0"/>
              </a:rPr>
              <a:t>authority</a:t>
            </a:r>
            <a:r>
              <a:rPr lang="en-US" altLang="en-US" sz="2200" i="1" dirty="0">
                <a:latin typeface="Calibri" panose="020F0502020204030204" pitchFamily="34" charset="0"/>
              </a:rPr>
              <a:t> I do these things. The baptism of John was from what source, </a:t>
            </a:r>
            <a:r>
              <a:rPr lang="en-US" altLang="en-US" sz="2200" b="1" i="1" dirty="0">
                <a:latin typeface="Calibri" panose="020F0502020204030204" pitchFamily="34" charset="0"/>
              </a:rPr>
              <a:t>from heaven or from men</a:t>
            </a:r>
            <a:r>
              <a:rPr lang="en-US" altLang="en-US" sz="2200" i="1" dirty="0">
                <a:latin typeface="Calibri" panose="020F0502020204030204" pitchFamily="34" charset="0"/>
              </a:rPr>
              <a:t>?” And they began reasoning among themselves, saying, “If we say, ‘From heaven,’ He will say to us, ‘Then why did you not believe him?’ But if we say, ‘From men,’ we fear the people; for they all regard John as a prophet.” And answering Jesus, they said, “We do not know.” He also said to them, “Neither will I tell you by what </a:t>
            </a:r>
            <a:r>
              <a:rPr lang="en-US" altLang="en-US" sz="2200" b="1" i="1" dirty="0">
                <a:latin typeface="Calibri" panose="020F0502020204030204" pitchFamily="34" charset="0"/>
              </a:rPr>
              <a:t>authority</a:t>
            </a:r>
            <a:r>
              <a:rPr lang="en-US" altLang="en-US" sz="2200" i="1" dirty="0">
                <a:latin typeface="Calibri" panose="020F0502020204030204" pitchFamily="34" charset="0"/>
              </a:rPr>
              <a:t> I do these things.”</a:t>
            </a:r>
          </a:p>
          <a:p>
            <a:pPr eaLnBrk="1" hangingPunct="1"/>
            <a:endParaRPr lang="en-US" altLang="en-US" sz="2200" i="1" dirty="0">
              <a:latin typeface="Calibri" panose="020F0502020204030204" pitchFamily="34" charset="0"/>
            </a:endParaRPr>
          </a:p>
          <a:p>
            <a:pPr eaLnBrk="1" hangingPunct="1"/>
            <a:r>
              <a:rPr lang="en-US" altLang="en-US" sz="2200" b="1" u="sng" dirty="0">
                <a:latin typeface="Calibri" panose="020F0502020204030204" pitchFamily="34" charset="0"/>
              </a:rPr>
              <a:t>Matthew 28:18</a:t>
            </a:r>
          </a:p>
          <a:p>
            <a:pPr eaLnBrk="1" hangingPunct="1"/>
            <a:r>
              <a:rPr lang="en-US" altLang="en-US" sz="2200" i="1" dirty="0">
                <a:latin typeface="Calibri" panose="020F0502020204030204" pitchFamily="34" charset="0"/>
              </a:rPr>
              <a:t>“And Jesus came up and spoke to them, saying, “</a:t>
            </a:r>
            <a:r>
              <a:rPr lang="en-US" altLang="en-US" sz="2200" b="1" i="1" dirty="0">
                <a:latin typeface="Calibri" panose="020F0502020204030204" pitchFamily="34" charset="0"/>
              </a:rPr>
              <a:t>All authority </a:t>
            </a:r>
            <a:r>
              <a:rPr lang="en-US" altLang="en-US" sz="2200" i="1" dirty="0">
                <a:latin typeface="Calibri" panose="020F0502020204030204" pitchFamily="34" charset="0"/>
              </a:rPr>
              <a:t>has been given to Me in heaven and on earth.”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41DF2F-28A7-5645-BF9E-2014D9A34B1B}"/>
              </a:ext>
            </a:extLst>
          </p:cNvPr>
          <p:cNvSpPr>
            <a:spLocks noChangeArrowheads="1"/>
          </p:cNvSpPr>
          <p:nvPr/>
        </p:nvSpPr>
        <p:spPr bwMode="auto">
          <a:xfrm>
            <a:off x="190108" y="304800"/>
            <a:ext cx="87630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400" b="1" dirty="0">
                <a:latin typeface="Calibri" panose="020F0502020204030204" pitchFamily="34" charset="0"/>
              </a:rPr>
              <a:t>GOD’S POSITION ON HIS AUTHORITY:</a:t>
            </a:r>
          </a:p>
          <a:p>
            <a:pPr eaLnBrk="1" hangingPunct="1"/>
            <a:endParaRPr lang="en-US" altLang="en-US" sz="800" b="1" dirty="0">
              <a:latin typeface="Calibri" panose="020F0502020204030204" pitchFamily="34" charset="0"/>
            </a:endParaRPr>
          </a:p>
          <a:p>
            <a:pPr eaLnBrk="1" hangingPunct="1"/>
            <a:r>
              <a:rPr lang="en-US" altLang="en-US" sz="2200" b="1" u="sng" dirty="0">
                <a:latin typeface="Calibri" panose="020F0502020204030204" pitchFamily="34" charset="0"/>
              </a:rPr>
              <a:t>Colossians 2:9-10</a:t>
            </a:r>
          </a:p>
          <a:p>
            <a:pPr eaLnBrk="1" hangingPunct="1"/>
            <a:r>
              <a:rPr lang="en-US" altLang="en-US" sz="2200" i="1" dirty="0">
                <a:latin typeface="Calibri" panose="020F0502020204030204" pitchFamily="34" charset="0"/>
              </a:rPr>
              <a:t>“For in Him all the fullness of Deity dwells in bodily form, and in Him you have been made complete, and He is the head over all rule and authority …”</a:t>
            </a:r>
          </a:p>
          <a:p>
            <a:pPr eaLnBrk="1" hangingPunct="1"/>
            <a:endParaRPr lang="en-US" altLang="en-US" sz="2200" i="1" dirty="0">
              <a:latin typeface="Calibri" panose="020F0502020204030204" pitchFamily="34" charset="0"/>
            </a:endParaRPr>
          </a:p>
          <a:p>
            <a:pPr eaLnBrk="1" hangingPunct="1"/>
            <a:r>
              <a:rPr lang="en-US" altLang="en-US" sz="2200" b="1" u="sng" dirty="0">
                <a:latin typeface="Calibri" panose="020F0502020204030204" pitchFamily="34" charset="0"/>
              </a:rPr>
              <a:t>Galatians 1:8-9</a:t>
            </a:r>
          </a:p>
          <a:p>
            <a:pPr eaLnBrk="1" hangingPunct="1"/>
            <a:r>
              <a:rPr lang="en-US" altLang="en-US" sz="2200" i="1" dirty="0">
                <a:latin typeface="Calibri" panose="020F0502020204030204" pitchFamily="34" charset="0"/>
              </a:rPr>
              <a:t>“But even if we, or an angel from heaven, should preach to you a gospel contrary to what we have preached to you, he is to be accursed! As we have said before, so I say again now, if any man is preaching to you a gospel contrary to what you received, he is to be accursed!”</a:t>
            </a:r>
          </a:p>
          <a:p>
            <a:pPr eaLnBrk="1" hangingPunct="1"/>
            <a:endParaRPr lang="en-US" altLang="en-US" sz="2200" i="1" dirty="0">
              <a:latin typeface="Calibri" panose="020F0502020204030204" pitchFamily="34" charset="0"/>
            </a:endParaRPr>
          </a:p>
          <a:p>
            <a:pPr eaLnBrk="1" hangingPunct="1"/>
            <a:r>
              <a:rPr lang="en-US" altLang="en-US" sz="2200" b="1" u="sng" dirty="0">
                <a:latin typeface="Calibri" panose="020F0502020204030204" pitchFamily="34" charset="0"/>
              </a:rPr>
              <a:t>Revelation 22:18-19</a:t>
            </a:r>
          </a:p>
          <a:p>
            <a:pPr eaLnBrk="1" hangingPunct="1"/>
            <a:r>
              <a:rPr lang="en-US" altLang="en-US" sz="2200" i="1" dirty="0">
                <a:latin typeface="Calibri" panose="020F0502020204030204" pitchFamily="34" charset="0"/>
              </a:rPr>
              <a:t>“I testify to everyone who hears the words of the prophecy of this book: if anyone adds to them, God will add to him the plagues which are written in this book; and if anyone takes away from the words of the book of this prophecy, God will take away his part from the tree of life and from the holy city, which are written in this book.”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582</TotalTime>
  <Words>1334</Words>
  <Application>Microsoft Office PowerPoint</Application>
  <PresentationFormat>On-screen Show (4:3)</PresentationFormat>
  <Paragraphs>102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Verdana</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Authority</dc:title>
  <dc:creator>Randy Childs</dc:creator>
  <cp:lastModifiedBy>Richard Lidh</cp:lastModifiedBy>
  <cp:revision>55</cp:revision>
  <cp:lastPrinted>2023-05-30T00:07:43Z</cp:lastPrinted>
  <dcterms:created xsi:type="dcterms:W3CDTF">2011-05-22T03:44:38Z</dcterms:created>
  <dcterms:modified xsi:type="dcterms:W3CDTF">2023-05-30T00:08:00Z</dcterms:modified>
</cp:coreProperties>
</file>